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9" r:id="rId4"/>
  </p:sldMasterIdLst>
  <p:notesMasterIdLst>
    <p:notesMasterId r:id="rId22"/>
  </p:notesMasterIdLst>
  <p:handoutMasterIdLst>
    <p:handoutMasterId r:id="rId23"/>
  </p:handoutMasterIdLst>
  <p:sldIdLst>
    <p:sldId id="343" r:id="rId5"/>
    <p:sldId id="383" r:id="rId6"/>
    <p:sldId id="391" r:id="rId7"/>
    <p:sldId id="385" r:id="rId8"/>
    <p:sldId id="386" r:id="rId9"/>
    <p:sldId id="392" r:id="rId10"/>
    <p:sldId id="405" r:id="rId11"/>
    <p:sldId id="395" r:id="rId12"/>
    <p:sldId id="396" r:id="rId13"/>
    <p:sldId id="394" r:id="rId14"/>
    <p:sldId id="406" r:id="rId15"/>
    <p:sldId id="402" r:id="rId16"/>
    <p:sldId id="403" r:id="rId17"/>
    <p:sldId id="390" r:id="rId18"/>
    <p:sldId id="400" r:id="rId19"/>
    <p:sldId id="399" r:id="rId20"/>
    <p:sldId id="365" r:id="rId2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CCC1B0-68C0-4C7E-AE8F-471654CC9185}">
          <p14:sldIdLst>
            <p14:sldId id="343"/>
            <p14:sldId id="383"/>
            <p14:sldId id="391"/>
            <p14:sldId id="385"/>
            <p14:sldId id="386"/>
            <p14:sldId id="392"/>
            <p14:sldId id="405"/>
            <p14:sldId id="395"/>
            <p14:sldId id="396"/>
            <p14:sldId id="394"/>
            <p14:sldId id="406"/>
            <p14:sldId id="402"/>
            <p14:sldId id="403"/>
            <p14:sldId id="390"/>
            <p14:sldId id="400"/>
            <p14:sldId id="399"/>
            <p14:sldId id="3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57" userDrawn="1">
          <p15:clr>
            <a:srgbClr val="A4A3A4"/>
          </p15:clr>
        </p15:guide>
        <p15:guide id="3" orient="horz" pos="622" userDrawn="1">
          <p15:clr>
            <a:srgbClr val="A4A3A4"/>
          </p15:clr>
        </p15:guide>
        <p15:guide id="4" orient="horz" pos="2295">
          <p15:clr>
            <a:srgbClr val="A4A3A4"/>
          </p15:clr>
        </p15:guide>
        <p15:guide id="5" orient="horz" pos="783">
          <p15:clr>
            <a:srgbClr val="A4A3A4"/>
          </p15:clr>
        </p15:guide>
        <p15:guide id="6" orient="horz" pos="679">
          <p15:clr>
            <a:srgbClr val="A4A3A4"/>
          </p15:clr>
        </p15:guide>
        <p15:guide id="7" pos="4047">
          <p15:clr>
            <a:srgbClr val="A4A3A4"/>
          </p15:clr>
        </p15:guide>
        <p15:guide id="8" orient="horz" pos="12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146B73"/>
    <a:srgbClr val="CC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1FECB4D8-DB02-4DC6-A0A2-4F2EBAE1DC90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06" autoAdjust="0"/>
    <p:restoredTop sz="94816" autoAdjust="0"/>
  </p:normalViewPr>
  <p:slideViewPr>
    <p:cSldViewPr snapToGrid="0" showGuides="1">
      <p:cViewPr>
        <p:scale>
          <a:sx n="125" d="100"/>
          <a:sy n="125" d="100"/>
        </p:scale>
        <p:origin x="1088" y="240"/>
      </p:cViewPr>
      <p:guideLst>
        <p:guide orient="horz" pos="1620"/>
        <p:guide pos="2857"/>
        <p:guide orient="horz" pos="622"/>
        <p:guide orient="horz" pos="2295"/>
        <p:guide orient="horz" pos="783"/>
        <p:guide orient="horz" pos="679"/>
        <p:guide pos="4047"/>
        <p:guide orient="horz" pos="12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5" d="100"/>
          <a:sy n="95" d="100"/>
        </p:scale>
        <p:origin x="-2552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54" Type="http://schemas.microsoft.com/office/2015/10/relationships/revisionInfo" Target="revisionInfo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Workbook3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Users/joaquinmateo/Library/Containers/com.apple.mail/Data/Library/Mail%20Downloads/960E9988-4265-4A3F-866E-26C372E804B6/RADIUM2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Numero pacientes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Fase I</c:v>
                </c:pt>
                <c:pt idx="1">
                  <c:v>Fase II</c:v>
                </c:pt>
                <c:pt idx="2">
                  <c:v>Fase III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50.0</c:v>
                </c:pt>
                <c:pt idx="1">
                  <c:v>400.0</c:v>
                </c:pt>
                <c:pt idx="2">
                  <c:v>1200.0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20417104"/>
        <c:axId val="-1411824192"/>
      </c:barChart>
      <c:catAx>
        <c:axId val="-192041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11824192"/>
        <c:crosses val="autoZero"/>
        <c:auto val="1"/>
        <c:lblAlgn val="ctr"/>
        <c:lblOffset val="100"/>
        <c:noMultiLvlLbl val="0"/>
      </c:catAx>
      <c:valAx>
        <c:axId val="-141182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2041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70C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[1]Sheet1!$B$1</c:f>
              <c:strCache>
                <c:ptCount val="1"/>
                <c:pt idx="0">
                  <c:v>Coste Millones €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[1]Sheet1!$A$2:$A$4</c:f>
              <c:strCache>
                <c:ptCount val="3"/>
                <c:pt idx="0">
                  <c:v>Fase I</c:v>
                </c:pt>
                <c:pt idx="1">
                  <c:v>Fase II</c:v>
                </c:pt>
                <c:pt idx="2">
                  <c:v>Fase III</c:v>
                </c:pt>
              </c:strCache>
            </c:strRef>
          </c:cat>
          <c:val>
            <c:numRef>
              <c:f>[1]Sheet1!$B$2:$B$4</c:f>
              <c:numCache>
                <c:formatCode>General</c:formatCode>
                <c:ptCount val="3"/>
                <c:pt idx="0">
                  <c:v>0.6</c:v>
                </c:pt>
                <c:pt idx="1">
                  <c:v>2.0</c:v>
                </c:pt>
                <c:pt idx="2">
                  <c:v>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11503104"/>
        <c:axId val="-1411501328"/>
      </c:barChart>
      <c:catAx>
        <c:axId val="-141150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11501328"/>
        <c:crosses val="autoZero"/>
        <c:auto val="1"/>
        <c:lblAlgn val="ctr"/>
        <c:lblOffset val="100"/>
        <c:noMultiLvlLbl val="0"/>
      </c:catAx>
      <c:valAx>
        <c:axId val="-141150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11503104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70C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C4649-71A7-4D48-BD44-77F258D97F7A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</dgm:pt>
    <dgm:pt modelId="{FD764D72-FC5B-D442-989F-791BE39A3168}">
      <dgm:prSet phldrT="[Text]" custT="1"/>
      <dgm:spPr/>
      <dgm:t>
        <a:bodyPr/>
        <a:lstStyle/>
        <a:p>
          <a:r>
            <a:rPr lang="en-US" sz="1800" dirty="0" err="1" smtClean="0"/>
            <a:t>Fase</a:t>
          </a:r>
          <a:r>
            <a:rPr lang="en-US" sz="1800" dirty="0" smtClean="0"/>
            <a:t> I</a:t>
          </a:r>
          <a:endParaRPr lang="en-US" sz="1800" dirty="0"/>
        </a:p>
      </dgm:t>
    </dgm:pt>
    <dgm:pt modelId="{B5D097E4-25C8-1049-8C0D-4132BFB93EED}" type="parTrans" cxnId="{A9317F7F-F4A1-E541-B59E-AD32767EF800}">
      <dgm:prSet/>
      <dgm:spPr/>
      <dgm:t>
        <a:bodyPr/>
        <a:lstStyle/>
        <a:p>
          <a:endParaRPr lang="en-US"/>
        </a:p>
      </dgm:t>
    </dgm:pt>
    <dgm:pt modelId="{A4B75720-0FAA-0049-A695-647CC7C5267B}" type="sibTrans" cxnId="{A9317F7F-F4A1-E541-B59E-AD32767EF800}">
      <dgm:prSet/>
      <dgm:spPr/>
      <dgm:t>
        <a:bodyPr/>
        <a:lstStyle/>
        <a:p>
          <a:endParaRPr lang="en-US"/>
        </a:p>
      </dgm:t>
    </dgm:pt>
    <dgm:pt modelId="{068C40F1-BCFB-4343-93DE-B3B4FD2EA73C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1800" dirty="0" err="1" smtClean="0"/>
            <a:t>Fase</a:t>
          </a:r>
          <a:r>
            <a:rPr lang="en-US" sz="1800" dirty="0" smtClean="0"/>
            <a:t> II</a:t>
          </a:r>
          <a:endParaRPr lang="en-US" sz="1800" dirty="0"/>
        </a:p>
      </dgm:t>
    </dgm:pt>
    <dgm:pt modelId="{EBD348A5-73A3-A740-AF76-4244FE8C476F}" type="parTrans" cxnId="{7FD579DD-01F7-AD49-9C63-E980662D9ACE}">
      <dgm:prSet/>
      <dgm:spPr/>
      <dgm:t>
        <a:bodyPr/>
        <a:lstStyle/>
        <a:p>
          <a:endParaRPr lang="en-US"/>
        </a:p>
      </dgm:t>
    </dgm:pt>
    <dgm:pt modelId="{227862C1-1451-1D47-9389-FF580731342A}" type="sibTrans" cxnId="{7FD579DD-01F7-AD49-9C63-E980662D9ACE}">
      <dgm:prSet/>
      <dgm:spPr/>
      <dgm:t>
        <a:bodyPr/>
        <a:lstStyle/>
        <a:p>
          <a:endParaRPr lang="en-US"/>
        </a:p>
      </dgm:t>
    </dgm:pt>
    <dgm:pt modelId="{D9D22F42-1A87-1545-BB2B-7B946F9BB017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dirty="0" err="1" smtClean="0"/>
            <a:t>Fase</a:t>
          </a:r>
          <a:r>
            <a:rPr lang="en-US" sz="1800" dirty="0" smtClean="0"/>
            <a:t> III</a:t>
          </a:r>
          <a:endParaRPr lang="en-US" sz="1800" dirty="0"/>
        </a:p>
      </dgm:t>
    </dgm:pt>
    <dgm:pt modelId="{8ACC3634-D506-C546-BD29-2A9D82F4F263}" type="parTrans" cxnId="{2F50DBC6-DCD5-F242-AED6-76354E18C974}">
      <dgm:prSet/>
      <dgm:spPr/>
      <dgm:t>
        <a:bodyPr/>
        <a:lstStyle/>
        <a:p>
          <a:endParaRPr lang="en-US"/>
        </a:p>
      </dgm:t>
    </dgm:pt>
    <dgm:pt modelId="{8A3C7DB4-064C-A64B-8E8D-4C92E9F8AB41}" type="sibTrans" cxnId="{2F50DBC6-DCD5-F242-AED6-76354E18C974}">
      <dgm:prSet/>
      <dgm:spPr/>
      <dgm:t>
        <a:bodyPr/>
        <a:lstStyle/>
        <a:p>
          <a:endParaRPr lang="en-US"/>
        </a:p>
      </dgm:t>
    </dgm:pt>
    <dgm:pt modelId="{073AA615-5D59-D94F-AD32-8B7E9FA44137}">
      <dgm:prSet/>
      <dgm:spPr>
        <a:solidFill>
          <a:srgbClr val="FFCC66"/>
        </a:solidFill>
      </dgm:spPr>
      <dgm:t>
        <a:bodyPr/>
        <a:lstStyle/>
        <a:p>
          <a:endParaRPr lang="en-US" dirty="0" smtClean="0"/>
        </a:p>
        <a:p>
          <a:r>
            <a:rPr lang="en-US" dirty="0" err="1" smtClean="0"/>
            <a:t>Fase</a:t>
          </a:r>
          <a:r>
            <a:rPr lang="en-US" dirty="0" smtClean="0"/>
            <a:t> IV (post-</a:t>
          </a:r>
          <a:r>
            <a:rPr lang="en-US" dirty="0" err="1" smtClean="0"/>
            <a:t>aprobacion</a:t>
          </a:r>
          <a:r>
            <a:rPr lang="en-US" dirty="0" smtClean="0"/>
            <a:t>)</a:t>
          </a:r>
        </a:p>
        <a:p>
          <a:endParaRPr lang="en-US" dirty="0"/>
        </a:p>
      </dgm:t>
    </dgm:pt>
    <dgm:pt modelId="{129326A8-CC07-F740-ACB0-D3F41414AC89}" type="parTrans" cxnId="{4EDC1EA4-554F-1742-8377-24B6E0E85FA5}">
      <dgm:prSet/>
      <dgm:spPr/>
      <dgm:t>
        <a:bodyPr/>
        <a:lstStyle/>
        <a:p>
          <a:endParaRPr lang="en-US"/>
        </a:p>
      </dgm:t>
    </dgm:pt>
    <dgm:pt modelId="{9E211D1A-A0BD-0E43-A226-C63A5CC4D25B}" type="sibTrans" cxnId="{4EDC1EA4-554F-1742-8377-24B6E0E85FA5}">
      <dgm:prSet/>
      <dgm:spPr/>
      <dgm:t>
        <a:bodyPr/>
        <a:lstStyle/>
        <a:p>
          <a:endParaRPr lang="en-US"/>
        </a:p>
      </dgm:t>
    </dgm:pt>
    <dgm:pt modelId="{99565C68-93B0-2849-870D-66C0505DA1A4}" type="pres">
      <dgm:prSet presAssocID="{92AC4649-71A7-4D48-BD44-77F258D97F7A}" presName="Name0" presStyleCnt="0">
        <dgm:presLayoutVars>
          <dgm:dir/>
          <dgm:resizeHandles val="exact"/>
        </dgm:presLayoutVars>
      </dgm:prSet>
      <dgm:spPr/>
    </dgm:pt>
    <dgm:pt modelId="{8D58C803-8B47-D446-B4C0-FD74E9ED1EE2}" type="pres">
      <dgm:prSet presAssocID="{FD764D72-FC5B-D442-989F-791BE39A3168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75715-4523-814E-AA17-2859B98A626E}" type="pres">
      <dgm:prSet presAssocID="{A4B75720-0FAA-0049-A695-647CC7C5267B}" presName="parSpace" presStyleCnt="0"/>
      <dgm:spPr/>
    </dgm:pt>
    <dgm:pt modelId="{E5A12FF0-783E-FF40-A6A1-2C37C49622AD}" type="pres">
      <dgm:prSet presAssocID="{068C40F1-BCFB-4343-93DE-B3B4FD2EA73C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D6A29-6BFD-E448-AEF3-358DBF33A220}" type="pres">
      <dgm:prSet presAssocID="{227862C1-1451-1D47-9389-FF580731342A}" presName="parSpace" presStyleCnt="0"/>
      <dgm:spPr/>
    </dgm:pt>
    <dgm:pt modelId="{3A9272B5-DC29-0F4D-9D15-3123FE8B539A}" type="pres">
      <dgm:prSet presAssocID="{D9D22F42-1A87-1545-BB2B-7B946F9BB017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7673B-BE31-F640-917F-2381CC935125}" type="pres">
      <dgm:prSet presAssocID="{8A3C7DB4-064C-A64B-8E8D-4C92E9F8AB41}" presName="parSpace" presStyleCnt="0"/>
      <dgm:spPr/>
    </dgm:pt>
    <dgm:pt modelId="{5CD064C1-FE70-3343-8C45-A912465DE651}" type="pres">
      <dgm:prSet presAssocID="{073AA615-5D59-D94F-AD32-8B7E9FA44137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50DBC6-DCD5-F242-AED6-76354E18C974}" srcId="{92AC4649-71A7-4D48-BD44-77F258D97F7A}" destId="{D9D22F42-1A87-1545-BB2B-7B946F9BB017}" srcOrd="2" destOrd="0" parTransId="{8ACC3634-D506-C546-BD29-2A9D82F4F263}" sibTransId="{8A3C7DB4-064C-A64B-8E8D-4C92E9F8AB41}"/>
    <dgm:cxn modelId="{A9317F7F-F4A1-E541-B59E-AD32767EF800}" srcId="{92AC4649-71A7-4D48-BD44-77F258D97F7A}" destId="{FD764D72-FC5B-D442-989F-791BE39A3168}" srcOrd="0" destOrd="0" parTransId="{B5D097E4-25C8-1049-8C0D-4132BFB93EED}" sibTransId="{A4B75720-0FAA-0049-A695-647CC7C5267B}"/>
    <dgm:cxn modelId="{91D4724A-38C1-F943-9C12-3D8064C5D175}" type="presOf" srcId="{FD764D72-FC5B-D442-989F-791BE39A3168}" destId="{8D58C803-8B47-D446-B4C0-FD74E9ED1EE2}" srcOrd="0" destOrd="0" presId="urn:microsoft.com/office/officeart/2005/8/layout/hChevron3"/>
    <dgm:cxn modelId="{E22044C0-BF19-4548-BE66-2462583EF12F}" type="presOf" srcId="{068C40F1-BCFB-4343-93DE-B3B4FD2EA73C}" destId="{E5A12FF0-783E-FF40-A6A1-2C37C49622AD}" srcOrd="0" destOrd="0" presId="urn:microsoft.com/office/officeart/2005/8/layout/hChevron3"/>
    <dgm:cxn modelId="{4EDC1EA4-554F-1742-8377-24B6E0E85FA5}" srcId="{92AC4649-71A7-4D48-BD44-77F258D97F7A}" destId="{073AA615-5D59-D94F-AD32-8B7E9FA44137}" srcOrd="3" destOrd="0" parTransId="{129326A8-CC07-F740-ACB0-D3F41414AC89}" sibTransId="{9E211D1A-A0BD-0E43-A226-C63A5CC4D25B}"/>
    <dgm:cxn modelId="{B6307030-902C-CD4D-BB7C-29AB48A25CF2}" type="presOf" srcId="{92AC4649-71A7-4D48-BD44-77F258D97F7A}" destId="{99565C68-93B0-2849-870D-66C0505DA1A4}" srcOrd="0" destOrd="0" presId="urn:microsoft.com/office/officeart/2005/8/layout/hChevron3"/>
    <dgm:cxn modelId="{7FD579DD-01F7-AD49-9C63-E980662D9ACE}" srcId="{92AC4649-71A7-4D48-BD44-77F258D97F7A}" destId="{068C40F1-BCFB-4343-93DE-B3B4FD2EA73C}" srcOrd="1" destOrd="0" parTransId="{EBD348A5-73A3-A740-AF76-4244FE8C476F}" sibTransId="{227862C1-1451-1D47-9389-FF580731342A}"/>
    <dgm:cxn modelId="{F3C675AA-6DF2-7849-A963-7C65CD94E3F1}" type="presOf" srcId="{D9D22F42-1A87-1545-BB2B-7B946F9BB017}" destId="{3A9272B5-DC29-0F4D-9D15-3123FE8B539A}" srcOrd="0" destOrd="0" presId="urn:microsoft.com/office/officeart/2005/8/layout/hChevron3"/>
    <dgm:cxn modelId="{8D713E66-FAF6-D04A-B0E3-F1E684378FF5}" type="presOf" srcId="{073AA615-5D59-D94F-AD32-8B7E9FA44137}" destId="{5CD064C1-FE70-3343-8C45-A912465DE651}" srcOrd="0" destOrd="0" presId="urn:microsoft.com/office/officeart/2005/8/layout/hChevron3"/>
    <dgm:cxn modelId="{6D10D717-F4D9-CD47-BAFD-1357525FF5CD}" type="presParOf" srcId="{99565C68-93B0-2849-870D-66C0505DA1A4}" destId="{8D58C803-8B47-D446-B4C0-FD74E9ED1EE2}" srcOrd="0" destOrd="0" presId="urn:microsoft.com/office/officeart/2005/8/layout/hChevron3"/>
    <dgm:cxn modelId="{241F0AA1-5A5A-A844-9F96-3E7DB8787A6F}" type="presParOf" srcId="{99565C68-93B0-2849-870D-66C0505DA1A4}" destId="{B9175715-4523-814E-AA17-2859B98A626E}" srcOrd="1" destOrd="0" presId="urn:microsoft.com/office/officeart/2005/8/layout/hChevron3"/>
    <dgm:cxn modelId="{B479BBB0-23A7-9F41-AE24-78B8931BEB7E}" type="presParOf" srcId="{99565C68-93B0-2849-870D-66C0505DA1A4}" destId="{E5A12FF0-783E-FF40-A6A1-2C37C49622AD}" srcOrd="2" destOrd="0" presId="urn:microsoft.com/office/officeart/2005/8/layout/hChevron3"/>
    <dgm:cxn modelId="{E3318519-73F1-F544-9E4A-0FB98BFA6B45}" type="presParOf" srcId="{99565C68-93B0-2849-870D-66C0505DA1A4}" destId="{D23D6A29-6BFD-E448-AEF3-358DBF33A220}" srcOrd="3" destOrd="0" presId="urn:microsoft.com/office/officeart/2005/8/layout/hChevron3"/>
    <dgm:cxn modelId="{09D66662-6550-164C-B8D2-3E4860E64438}" type="presParOf" srcId="{99565C68-93B0-2849-870D-66C0505DA1A4}" destId="{3A9272B5-DC29-0F4D-9D15-3123FE8B539A}" srcOrd="4" destOrd="0" presId="urn:microsoft.com/office/officeart/2005/8/layout/hChevron3"/>
    <dgm:cxn modelId="{E3BD7850-6F7C-AA41-B347-AC2D6677B9A7}" type="presParOf" srcId="{99565C68-93B0-2849-870D-66C0505DA1A4}" destId="{1447673B-BE31-F640-917F-2381CC935125}" srcOrd="5" destOrd="0" presId="urn:microsoft.com/office/officeart/2005/8/layout/hChevron3"/>
    <dgm:cxn modelId="{227F5A2D-0B20-B74C-92D3-769EE0A123CC}" type="presParOf" srcId="{99565C68-93B0-2849-870D-66C0505DA1A4}" destId="{5CD064C1-FE70-3343-8C45-A912465DE651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AC4649-71A7-4D48-BD44-77F258D97F7A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</dgm:pt>
    <dgm:pt modelId="{FD764D72-FC5B-D442-989F-791BE39A3168}">
      <dgm:prSet phldrT="[Text]" custT="1"/>
      <dgm:spPr/>
      <dgm:t>
        <a:bodyPr/>
        <a:lstStyle/>
        <a:p>
          <a:r>
            <a:rPr lang="en-US" sz="1800" dirty="0" err="1" smtClean="0"/>
            <a:t>Fase</a:t>
          </a:r>
          <a:r>
            <a:rPr lang="en-US" sz="1800" dirty="0" smtClean="0"/>
            <a:t> I</a:t>
          </a:r>
          <a:endParaRPr lang="en-US" sz="1800" dirty="0"/>
        </a:p>
      </dgm:t>
    </dgm:pt>
    <dgm:pt modelId="{B5D097E4-25C8-1049-8C0D-4132BFB93EED}" type="parTrans" cxnId="{A9317F7F-F4A1-E541-B59E-AD32767EF800}">
      <dgm:prSet/>
      <dgm:spPr/>
      <dgm:t>
        <a:bodyPr/>
        <a:lstStyle/>
        <a:p>
          <a:endParaRPr lang="en-US"/>
        </a:p>
      </dgm:t>
    </dgm:pt>
    <dgm:pt modelId="{A4B75720-0FAA-0049-A695-647CC7C5267B}" type="sibTrans" cxnId="{A9317F7F-F4A1-E541-B59E-AD32767EF800}">
      <dgm:prSet/>
      <dgm:spPr/>
      <dgm:t>
        <a:bodyPr/>
        <a:lstStyle/>
        <a:p>
          <a:endParaRPr lang="en-US"/>
        </a:p>
      </dgm:t>
    </dgm:pt>
    <dgm:pt modelId="{068C40F1-BCFB-4343-93DE-B3B4FD2EA73C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800" dirty="0" err="1" smtClean="0"/>
            <a:t>Fase</a:t>
          </a:r>
          <a:r>
            <a:rPr lang="en-US" sz="1800" dirty="0" smtClean="0"/>
            <a:t> II</a:t>
          </a:r>
          <a:endParaRPr lang="en-US" sz="1800" dirty="0"/>
        </a:p>
      </dgm:t>
    </dgm:pt>
    <dgm:pt modelId="{EBD348A5-73A3-A740-AF76-4244FE8C476F}" type="parTrans" cxnId="{7FD579DD-01F7-AD49-9C63-E980662D9ACE}">
      <dgm:prSet/>
      <dgm:spPr/>
      <dgm:t>
        <a:bodyPr/>
        <a:lstStyle/>
        <a:p>
          <a:endParaRPr lang="en-US"/>
        </a:p>
      </dgm:t>
    </dgm:pt>
    <dgm:pt modelId="{227862C1-1451-1D47-9389-FF580731342A}" type="sibTrans" cxnId="{7FD579DD-01F7-AD49-9C63-E980662D9ACE}">
      <dgm:prSet/>
      <dgm:spPr/>
      <dgm:t>
        <a:bodyPr/>
        <a:lstStyle/>
        <a:p>
          <a:endParaRPr lang="en-US"/>
        </a:p>
      </dgm:t>
    </dgm:pt>
    <dgm:pt modelId="{D9D22F42-1A87-1545-BB2B-7B946F9BB017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800" dirty="0" err="1" smtClean="0"/>
            <a:t>Fase</a:t>
          </a:r>
          <a:r>
            <a:rPr lang="en-US" sz="1800" dirty="0" smtClean="0"/>
            <a:t> III</a:t>
          </a:r>
          <a:endParaRPr lang="en-US" sz="1800" dirty="0"/>
        </a:p>
      </dgm:t>
    </dgm:pt>
    <dgm:pt modelId="{8ACC3634-D506-C546-BD29-2A9D82F4F263}" type="parTrans" cxnId="{2F50DBC6-DCD5-F242-AED6-76354E18C974}">
      <dgm:prSet/>
      <dgm:spPr/>
      <dgm:t>
        <a:bodyPr/>
        <a:lstStyle/>
        <a:p>
          <a:endParaRPr lang="en-US"/>
        </a:p>
      </dgm:t>
    </dgm:pt>
    <dgm:pt modelId="{8A3C7DB4-064C-A64B-8E8D-4C92E9F8AB41}" type="sibTrans" cxnId="{2F50DBC6-DCD5-F242-AED6-76354E18C974}">
      <dgm:prSet/>
      <dgm:spPr/>
      <dgm:t>
        <a:bodyPr/>
        <a:lstStyle/>
        <a:p>
          <a:endParaRPr lang="en-US"/>
        </a:p>
      </dgm:t>
    </dgm:pt>
    <dgm:pt modelId="{073AA615-5D59-D94F-AD32-8B7E9FA44137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US" dirty="0" smtClean="0"/>
        </a:p>
        <a:p>
          <a:r>
            <a:rPr lang="en-US" dirty="0" err="1" smtClean="0"/>
            <a:t>Fase</a:t>
          </a:r>
          <a:r>
            <a:rPr lang="en-US" dirty="0" smtClean="0"/>
            <a:t> IV (post-</a:t>
          </a:r>
          <a:r>
            <a:rPr lang="en-US" dirty="0" err="1" smtClean="0"/>
            <a:t>aprobacion</a:t>
          </a:r>
          <a:r>
            <a:rPr lang="en-US" dirty="0" smtClean="0"/>
            <a:t>)</a:t>
          </a:r>
        </a:p>
        <a:p>
          <a:endParaRPr lang="en-US" dirty="0"/>
        </a:p>
      </dgm:t>
    </dgm:pt>
    <dgm:pt modelId="{129326A8-CC07-F740-ACB0-D3F41414AC89}" type="parTrans" cxnId="{4EDC1EA4-554F-1742-8377-24B6E0E85FA5}">
      <dgm:prSet/>
      <dgm:spPr/>
      <dgm:t>
        <a:bodyPr/>
        <a:lstStyle/>
        <a:p>
          <a:endParaRPr lang="en-US"/>
        </a:p>
      </dgm:t>
    </dgm:pt>
    <dgm:pt modelId="{9E211D1A-A0BD-0E43-A226-C63A5CC4D25B}" type="sibTrans" cxnId="{4EDC1EA4-554F-1742-8377-24B6E0E85FA5}">
      <dgm:prSet/>
      <dgm:spPr/>
      <dgm:t>
        <a:bodyPr/>
        <a:lstStyle/>
        <a:p>
          <a:endParaRPr lang="en-US"/>
        </a:p>
      </dgm:t>
    </dgm:pt>
    <dgm:pt modelId="{99565C68-93B0-2849-870D-66C0505DA1A4}" type="pres">
      <dgm:prSet presAssocID="{92AC4649-71A7-4D48-BD44-77F258D97F7A}" presName="Name0" presStyleCnt="0">
        <dgm:presLayoutVars>
          <dgm:dir/>
          <dgm:resizeHandles val="exact"/>
        </dgm:presLayoutVars>
      </dgm:prSet>
      <dgm:spPr/>
    </dgm:pt>
    <dgm:pt modelId="{8D58C803-8B47-D446-B4C0-FD74E9ED1EE2}" type="pres">
      <dgm:prSet presAssocID="{FD764D72-FC5B-D442-989F-791BE39A3168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75715-4523-814E-AA17-2859B98A626E}" type="pres">
      <dgm:prSet presAssocID="{A4B75720-0FAA-0049-A695-647CC7C5267B}" presName="parSpace" presStyleCnt="0"/>
      <dgm:spPr/>
    </dgm:pt>
    <dgm:pt modelId="{E5A12FF0-783E-FF40-A6A1-2C37C49622AD}" type="pres">
      <dgm:prSet presAssocID="{068C40F1-BCFB-4343-93DE-B3B4FD2EA73C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D6A29-6BFD-E448-AEF3-358DBF33A220}" type="pres">
      <dgm:prSet presAssocID="{227862C1-1451-1D47-9389-FF580731342A}" presName="parSpace" presStyleCnt="0"/>
      <dgm:spPr/>
    </dgm:pt>
    <dgm:pt modelId="{3A9272B5-DC29-0F4D-9D15-3123FE8B539A}" type="pres">
      <dgm:prSet presAssocID="{D9D22F42-1A87-1545-BB2B-7B946F9BB017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7673B-BE31-F640-917F-2381CC935125}" type="pres">
      <dgm:prSet presAssocID="{8A3C7DB4-064C-A64B-8E8D-4C92E9F8AB41}" presName="parSpace" presStyleCnt="0"/>
      <dgm:spPr/>
    </dgm:pt>
    <dgm:pt modelId="{5CD064C1-FE70-3343-8C45-A912465DE651}" type="pres">
      <dgm:prSet presAssocID="{073AA615-5D59-D94F-AD32-8B7E9FA44137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50DBC6-DCD5-F242-AED6-76354E18C974}" srcId="{92AC4649-71A7-4D48-BD44-77F258D97F7A}" destId="{D9D22F42-1A87-1545-BB2B-7B946F9BB017}" srcOrd="2" destOrd="0" parTransId="{8ACC3634-D506-C546-BD29-2A9D82F4F263}" sibTransId="{8A3C7DB4-064C-A64B-8E8D-4C92E9F8AB41}"/>
    <dgm:cxn modelId="{01411204-58F6-084A-B730-73BDFE5EDC62}" type="presOf" srcId="{073AA615-5D59-D94F-AD32-8B7E9FA44137}" destId="{5CD064C1-FE70-3343-8C45-A912465DE651}" srcOrd="0" destOrd="0" presId="urn:microsoft.com/office/officeart/2005/8/layout/hChevron3"/>
    <dgm:cxn modelId="{A9317F7F-F4A1-E541-B59E-AD32767EF800}" srcId="{92AC4649-71A7-4D48-BD44-77F258D97F7A}" destId="{FD764D72-FC5B-D442-989F-791BE39A3168}" srcOrd="0" destOrd="0" parTransId="{B5D097E4-25C8-1049-8C0D-4132BFB93EED}" sibTransId="{A4B75720-0FAA-0049-A695-647CC7C5267B}"/>
    <dgm:cxn modelId="{4EDC1EA4-554F-1742-8377-24B6E0E85FA5}" srcId="{92AC4649-71A7-4D48-BD44-77F258D97F7A}" destId="{073AA615-5D59-D94F-AD32-8B7E9FA44137}" srcOrd="3" destOrd="0" parTransId="{129326A8-CC07-F740-ACB0-D3F41414AC89}" sibTransId="{9E211D1A-A0BD-0E43-A226-C63A5CC4D25B}"/>
    <dgm:cxn modelId="{BAAA2D3D-B1D2-A04F-ADD5-F5201F4636AD}" type="presOf" srcId="{92AC4649-71A7-4D48-BD44-77F258D97F7A}" destId="{99565C68-93B0-2849-870D-66C0505DA1A4}" srcOrd="0" destOrd="0" presId="urn:microsoft.com/office/officeart/2005/8/layout/hChevron3"/>
    <dgm:cxn modelId="{92A2D69A-8FBD-5B49-A25E-A8F9FD1AE906}" type="presOf" srcId="{D9D22F42-1A87-1545-BB2B-7B946F9BB017}" destId="{3A9272B5-DC29-0F4D-9D15-3123FE8B539A}" srcOrd="0" destOrd="0" presId="urn:microsoft.com/office/officeart/2005/8/layout/hChevron3"/>
    <dgm:cxn modelId="{7FD579DD-01F7-AD49-9C63-E980662D9ACE}" srcId="{92AC4649-71A7-4D48-BD44-77F258D97F7A}" destId="{068C40F1-BCFB-4343-93DE-B3B4FD2EA73C}" srcOrd="1" destOrd="0" parTransId="{EBD348A5-73A3-A740-AF76-4244FE8C476F}" sibTransId="{227862C1-1451-1D47-9389-FF580731342A}"/>
    <dgm:cxn modelId="{8274A3A5-045F-6D4C-9F7A-511E48A37C6D}" type="presOf" srcId="{FD764D72-FC5B-D442-989F-791BE39A3168}" destId="{8D58C803-8B47-D446-B4C0-FD74E9ED1EE2}" srcOrd="0" destOrd="0" presId="urn:microsoft.com/office/officeart/2005/8/layout/hChevron3"/>
    <dgm:cxn modelId="{1A021443-7DEB-0347-9B66-25A82C1A02A3}" type="presOf" srcId="{068C40F1-BCFB-4343-93DE-B3B4FD2EA73C}" destId="{E5A12FF0-783E-FF40-A6A1-2C37C49622AD}" srcOrd="0" destOrd="0" presId="urn:microsoft.com/office/officeart/2005/8/layout/hChevron3"/>
    <dgm:cxn modelId="{558B38D4-37F3-A249-BD0C-5C4A1B527C27}" type="presParOf" srcId="{99565C68-93B0-2849-870D-66C0505DA1A4}" destId="{8D58C803-8B47-D446-B4C0-FD74E9ED1EE2}" srcOrd="0" destOrd="0" presId="urn:microsoft.com/office/officeart/2005/8/layout/hChevron3"/>
    <dgm:cxn modelId="{BA17B8DA-35B7-9F4F-A38C-068AED043E78}" type="presParOf" srcId="{99565C68-93B0-2849-870D-66C0505DA1A4}" destId="{B9175715-4523-814E-AA17-2859B98A626E}" srcOrd="1" destOrd="0" presId="urn:microsoft.com/office/officeart/2005/8/layout/hChevron3"/>
    <dgm:cxn modelId="{4F804BE8-8BE8-DA47-AC1C-BF74AAC090A0}" type="presParOf" srcId="{99565C68-93B0-2849-870D-66C0505DA1A4}" destId="{E5A12FF0-783E-FF40-A6A1-2C37C49622AD}" srcOrd="2" destOrd="0" presId="urn:microsoft.com/office/officeart/2005/8/layout/hChevron3"/>
    <dgm:cxn modelId="{C4CE6446-5E93-344E-BCEA-30E8E94A18C8}" type="presParOf" srcId="{99565C68-93B0-2849-870D-66C0505DA1A4}" destId="{D23D6A29-6BFD-E448-AEF3-358DBF33A220}" srcOrd="3" destOrd="0" presId="urn:microsoft.com/office/officeart/2005/8/layout/hChevron3"/>
    <dgm:cxn modelId="{131AF45B-6D2F-D341-B286-45FB087FE07D}" type="presParOf" srcId="{99565C68-93B0-2849-870D-66C0505DA1A4}" destId="{3A9272B5-DC29-0F4D-9D15-3123FE8B539A}" srcOrd="4" destOrd="0" presId="urn:microsoft.com/office/officeart/2005/8/layout/hChevron3"/>
    <dgm:cxn modelId="{7D46EBF9-0B85-2148-B82F-DA1465EE4F30}" type="presParOf" srcId="{99565C68-93B0-2849-870D-66C0505DA1A4}" destId="{1447673B-BE31-F640-917F-2381CC935125}" srcOrd="5" destOrd="0" presId="urn:microsoft.com/office/officeart/2005/8/layout/hChevron3"/>
    <dgm:cxn modelId="{86B4C604-9A0E-F040-A4CB-6E1DED419311}" type="presParOf" srcId="{99565C68-93B0-2849-870D-66C0505DA1A4}" destId="{5CD064C1-FE70-3343-8C45-A912465DE651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AC4649-71A7-4D48-BD44-77F258D97F7A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</dgm:pt>
    <dgm:pt modelId="{FD764D72-FC5B-D442-989F-791BE39A3168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800" dirty="0" err="1" smtClean="0"/>
            <a:t>Fase</a:t>
          </a:r>
          <a:r>
            <a:rPr lang="en-US" sz="1800" dirty="0" smtClean="0"/>
            <a:t> I</a:t>
          </a:r>
          <a:endParaRPr lang="en-US" sz="1800" dirty="0"/>
        </a:p>
      </dgm:t>
    </dgm:pt>
    <dgm:pt modelId="{B5D097E4-25C8-1049-8C0D-4132BFB93EED}" type="parTrans" cxnId="{A9317F7F-F4A1-E541-B59E-AD32767EF800}">
      <dgm:prSet/>
      <dgm:spPr/>
      <dgm:t>
        <a:bodyPr/>
        <a:lstStyle/>
        <a:p>
          <a:endParaRPr lang="en-US"/>
        </a:p>
      </dgm:t>
    </dgm:pt>
    <dgm:pt modelId="{A4B75720-0FAA-0049-A695-647CC7C5267B}" type="sibTrans" cxnId="{A9317F7F-F4A1-E541-B59E-AD32767EF800}">
      <dgm:prSet/>
      <dgm:spPr/>
      <dgm:t>
        <a:bodyPr/>
        <a:lstStyle/>
        <a:p>
          <a:endParaRPr lang="en-US"/>
        </a:p>
      </dgm:t>
    </dgm:pt>
    <dgm:pt modelId="{068C40F1-BCFB-4343-93DE-B3B4FD2EA73C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1800" dirty="0" err="1" smtClean="0"/>
            <a:t>Fase</a:t>
          </a:r>
          <a:r>
            <a:rPr lang="en-US" sz="1800" dirty="0" smtClean="0"/>
            <a:t> II</a:t>
          </a:r>
          <a:endParaRPr lang="en-US" sz="1800" dirty="0"/>
        </a:p>
      </dgm:t>
    </dgm:pt>
    <dgm:pt modelId="{EBD348A5-73A3-A740-AF76-4244FE8C476F}" type="parTrans" cxnId="{7FD579DD-01F7-AD49-9C63-E980662D9ACE}">
      <dgm:prSet/>
      <dgm:spPr/>
      <dgm:t>
        <a:bodyPr/>
        <a:lstStyle/>
        <a:p>
          <a:endParaRPr lang="en-US"/>
        </a:p>
      </dgm:t>
    </dgm:pt>
    <dgm:pt modelId="{227862C1-1451-1D47-9389-FF580731342A}" type="sibTrans" cxnId="{7FD579DD-01F7-AD49-9C63-E980662D9ACE}">
      <dgm:prSet/>
      <dgm:spPr/>
      <dgm:t>
        <a:bodyPr/>
        <a:lstStyle/>
        <a:p>
          <a:endParaRPr lang="en-US"/>
        </a:p>
      </dgm:t>
    </dgm:pt>
    <dgm:pt modelId="{D9D22F42-1A87-1545-BB2B-7B946F9BB017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800" dirty="0" err="1" smtClean="0"/>
            <a:t>Fase</a:t>
          </a:r>
          <a:r>
            <a:rPr lang="en-US" sz="1800" dirty="0" smtClean="0"/>
            <a:t> III</a:t>
          </a:r>
          <a:endParaRPr lang="en-US" sz="1800" dirty="0"/>
        </a:p>
      </dgm:t>
    </dgm:pt>
    <dgm:pt modelId="{8ACC3634-D506-C546-BD29-2A9D82F4F263}" type="parTrans" cxnId="{2F50DBC6-DCD5-F242-AED6-76354E18C974}">
      <dgm:prSet/>
      <dgm:spPr/>
      <dgm:t>
        <a:bodyPr/>
        <a:lstStyle/>
        <a:p>
          <a:endParaRPr lang="en-US"/>
        </a:p>
      </dgm:t>
    </dgm:pt>
    <dgm:pt modelId="{8A3C7DB4-064C-A64B-8E8D-4C92E9F8AB41}" type="sibTrans" cxnId="{2F50DBC6-DCD5-F242-AED6-76354E18C974}">
      <dgm:prSet/>
      <dgm:spPr/>
      <dgm:t>
        <a:bodyPr/>
        <a:lstStyle/>
        <a:p>
          <a:endParaRPr lang="en-US"/>
        </a:p>
      </dgm:t>
    </dgm:pt>
    <dgm:pt modelId="{073AA615-5D59-D94F-AD32-8B7E9FA44137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US" dirty="0" smtClean="0"/>
        </a:p>
        <a:p>
          <a:r>
            <a:rPr lang="en-US" dirty="0" err="1" smtClean="0"/>
            <a:t>Fase</a:t>
          </a:r>
          <a:r>
            <a:rPr lang="en-US" dirty="0" smtClean="0"/>
            <a:t> IV (post-</a:t>
          </a:r>
          <a:r>
            <a:rPr lang="en-US" dirty="0" err="1" smtClean="0"/>
            <a:t>aprobacion</a:t>
          </a:r>
          <a:r>
            <a:rPr lang="en-US" dirty="0" smtClean="0"/>
            <a:t>)</a:t>
          </a:r>
        </a:p>
        <a:p>
          <a:endParaRPr lang="en-US" dirty="0"/>
        </a:p>
      </dgm:t>
    </dgm:pt>
    <dgm:pt modelId="{129326A8-CC07-F740-ACB0-D3F41414AC89}" type="parTrans" cxnId="{4EDC1EA4-554F-1742-8377-24B6E0E85FA5}">
      <dgm:prSet/>
      <dgm:spPr/>
      <dgm:t>
        <a:bodyPr/>
        <a:lstStyle/>
        <a:p>
          <a:endParaRPr lang="en-US"/>
        </a:p>
      </dgm:t>
    </dgm:pt>
    <dgm:pt modelId="{9E211D1A-A0BD-0E43-A226-C63A5CC4D25B}" type="sibTrans" cxnId="{4EDC1EA4-554F-1742-8377-24B6E0E85FA5}">
      <dgm:prSet/>
      <dgm:spPr/>
      <dgm:t>
        <a:bodyPr/>
        <a:lstStyle/>
        <a:p>
          <a:endParaRPr lang="en-US"/>
        </a:p>
      </dgm:t>
    </dgm:pt>
    <dgm:pt modelId="{99565C68-93B0-2849-870D-66C0505DA1A4}" type="pres">
      <dgm:prSet presAssocID="{92AC4649-71A7-4D48-BD44-77F258D97F7A}" presName="Name0" presStyleCnt="0">
        <dgm:presLayoutVars>
          <dgm:dir/>
          <dgm:resizeHandles val="exact"/>
        </dgm:presLayoutVars>
      </dgm:prSet>
      <dgm:spPr/>
    </dgm:pt>
    <dgm:pt modelId="{8D58C803-8B47-D446-B4C0-FD74E9ED1EE2}" type="pres">
      <dgm:prSet presAssocID="{FD764D72-FC5B-D442-989F-791BE39A3168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75715-4523-814E-AA17-2859B98A626E}" type="pres">
      <dgm:prSet presAssocID="{A4B75720-0FAA-0049-A695-647CC7C5267B}" presName="parSpace" presStyleCnt="0"/>
      <dgm:spPr/>
    </dgm:pt>
    <dgm:pt modelId="{E5A12FF0-783E-FF40-A6A1-2C37C49622AD}" type="pres">
      <dgm:prSet presAssocID="{068C40F1-BCFB-4343-93DE-B3B4FD2EA73C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D6A29-6BFD-E448-AEF3-358DBF33A220}" type="pres">
      <dgm:prSet presAssocID="{227862C1-1451-1D47-9389-FF580731342A}" presName="parSpace" presStyleCnt="0"/>
      <dgm:spPr/>
    </dgm:pt>
    <dgm:pt modelId="{3A9272B5-DC29-0F4D-9D15-3123FE8B539A}" type="pres">
      <dgm:prSet presAssocID="{D9D22F42-1A87-1545-BB2B-7B946F9BB017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7673B-BE31-F640-917F-2381CC935125}" type="pres">
      <dgm:prSet presAssocID="{8A3C7DB4-064C-A64B-8E8D-4C92E9F8AB41}" presName="parSpace" presStyleCnt="0"/>
      <dgm:spPr/>
    </dgm:pt>
    <dgm:pt modelId="{5CD064C1-FE70-3343-8C45-A912465DE651}" type="pres">
      <dgm:prSet presAssocID="{073AA615-5D59-D94F-AD32-8B7E9FA44137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E08D8D-80FD-B74B-B875-19A970C8337F}" type="presOf" srcId="{92AC4649-71A7-4D48-BD44-77F258D97F7A}" destId="{99565C68-93B0-2849-870D-66C0505DA1A4}" srcOrd="0" destOrd="0" presId="urn:microsoft.com/office/officeart/2005/8/layout/hChevron3"/>
    <dgm:cxn modelId="{2F50DBC6-DCD5-F242-AED6-76354E18C974}" srcId="{92AC4649-71A7-4D48-BD44-77F258D97F7A}" destId="{D9D22F42-1A87-1545-BB2B-7B946F9BB017}" srcOrd="2" destOrd="0" parTransId="{8ACC3634-D506-C546-BD29-2A9D82F4F263}" sibTransId="{8A3C7DB4-064C-A64B-8E8D-4C92E9F8AB41}"/>
    <dgm:cxn modelId="{A9317F7F-F4A1-E541-B59E-AD32767EF800}" srcId="{92AC4649-71A7-4D48-BD44-77F258D97F7A}" destId="{FD764D72-FC5B-D442-989F-791BE39A3168}" srcOrd="0" destOrd="0" parTransId="{B5D097E4-25C8-1049-8C0D-4132BFB93EED}" sibTransId="{A4B75720-0FAA-0049-A695-647CC7C5267B}"/>
    <dgm:cxn modelId="{4EDC1EA4-554F-1742-8377-24B6E0E85FA5}" srcId="{92AC4649-71A7-4D48-BD44-77F258D97F7A}" destId="{073AA615-5D59-D94F-AD32-8B7E9FA44137}" srcOrd="3" destOrd="0" parTransId="{129326A8-CC07-F740-ACB0-D3F41414AC89}" sibTransId="{9E211D1A-A0BD-0E43-A226-C63A5CC4D25B}"/>
    <dgm:cxn modelId="{D567D6EB-DA48-2A42-869A-456C35F7D460}" type="presOf" srcId="{D9D22F42-1A87-1545-BB2B-7B946F9BB017}" destId="{3A9272B5-DC29-0F4D-9D15-3123FE8B539A}" srcOrd="0" destOrd="0" presId="urn:microsoft.com/office/officeart/2005/8/layout/hChevron3"/>
    <dgm:cxn modelId="{AC3AAAD8-DBD4-9046-8825-CAB835E7E80B}" type="presOf" srcId="{068C40F1-BCFB-4343-93DE-B3B4FD2EA73C}" destId="{E5A12FF0-783E-FF40-A6A1-2C37C49622AD}" srcOrd="0" destOrd="0" presId="urn:microsoft.com/office/officeart/2005/8/layout/hChevron3"/>
    <dgm:cxn modelId="{11D9C44D-F2C0-BA49-8902-32D9B27B6AFD}" type="presOf" srcId="{FD764D72-FC5B-D442-989F-791BE39A3168}" destId="{8D58C803-8B47-D446-B4C0-FD74E9ED1EE2}" srcOrd="0" destOrd="0" presId="urn:microsoft.com/office/officeart/2005/8/layout/hChevron3"/>
    <dgm:cxn modelId="{7FD579DD-01F7-AD49-9C63-E980662D9ACE}" srcId="{92AC4649-71A7-4D48-BD44-77F258D97F7A}" destId="{068C40F1-BCFB-4343-93DE-B3B4FD2EA73C}" srcOrd="1" destOrd="0" parTransId="{EBD348A5-73A3-A740-AF76-4244FE8C476F}" sibTransId="{227862C1-1451-1D47-9389-FF580731342A}"/>
    <dgm:cxn modelId="{36636207-A560-1841-8D4F-5632426EAE79}" type="presOf" srcId="{073AA615-5D59-D94F-AD32-8B7E9FA44137}" destId="{5CD064C1-FE70-3343-8C45-A912465DE651}" srcOrd="0" destOrd="0" presId="urn:microsoft.com/office/officeart/2005/8/layout/hChevron3"/>
    <dgm:cxn modelId="{CEBBEA3A-1D82-5F48-8F76-11B7EF1E1765}" type="presParOf" srcId="{99565C68-93B0-2849-870D-66C0505DA1A4}" destId="{8D58C803-8B47-D446-B4C0-FD74E9ED1EE2}" srcOrd="0" destOrd="0" presId="urn:microsoft.com/office/officeart/2005/8/layout/hChevron3"/>
    <dgm:cxn modelId="{2BC9E35F-65AC-B04A-B72F-7468955CB19C}" type="presParOf" srcId="{99565C68-93B0-2849-870D-66C0505DA1A4}" destId="{B9175715-4523-814E-AA17-2859B98A626E}" srcOrd="1" destOrd="0" presId="urn:microsoft.com/office/officeart/2005/8/layout/hChevron3"/>
    <dgm:cxn modelId="{E3B59B24-4988-DE47-81A6-726F2E174E89}" type="presParOf" srcId="{99565C68-93B0-2849-870D-66C0505DA1A4}" destId="{E5A12FF0-783E-FF40-A6A1-2C37C49622AD}" srcOrd="2" destOrd="0" presId="urn:microsoft.com/office/officeart/2005/8/layout/hChevron3"/>
    <dgm:cxn modelId="{1B1E79A1-3A90-D246-8519-FB5EEEBC4C0D}" type="presParOf" srcId="{99565C68-93B0-2849-870D-66C0505DA1A4}" destId="{D23D6A29-6BFD-E448-AEF3-358DBF33A220}" srcOrd="3" destOrd="0" presId="urn:microsoft.com/office/officeart/2005/8/layout/hChevron3"/>
    <dgm:cxn modelId="{585799A7-422C-EF4E-8418-E130D514F211}" type="presParOf" srcId="{99565C68-93B0-2849-870D-66C0505DA1A4}" destId="{3A9272B5-DC29-0F4D-9D15-3123FE8B539A}" srcOrd="4" destOrd="0" presId="urn:microsoft.com/office/officeart/2005/8/layout/hChevron3"/>
    <dgm:cxn modelId="{ABE96784-F1BA-4A46-8858-5DBA47894F4B}" type="presParOf" srcId="{99565C68-93B0-2849-870D-66C0505DA1A4}" destId="{1447673B-BE31-F640-917F-2381CC935125}" srcOrd="5" destOrd="0" presId="urn:microsoft.com/office/officeart/2005/8/layout/hChevron3"/>
    <dgm:cxn modelId="{DB822B4E-6E73-4646-8B36-50C80B47702B}" type="presParOf" srcId="{99565C68-93B0-2849-870D-66C0505DA1A4}" destId="{5CD064C1-FE70-3343-8C45-A912465DE651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AC4649-71A7-4D48-BD44-77F258D97F7A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</dgm:pt>
    <dgm:pt modelId="{FD764D72-FC5B-D442-989F-791BE39A3168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800" dirty="0" err="1" smtClean="0"/>
            <a:t>Fase</a:t>
          </a:r>
          <a:r>
            <a:rPr lang="en-US" sz="1800" dirty="0" smtClean="0"/>
            <a:t> I</a:t>
          </a:r>
          <a:endParaRPr lang="en-US" sz="1800" dirty="0"/>
        </a:p>
      </dgm:t>
    </dgm:pt>
    <dgm:pt modelId="{B5D097E4-25C8-1049-8C0D-4132BFB93EED}" type="parTrans" cxnId="{A9317F7F-F4A1-E541-B59E-AD32767EF800}">
      <dgm:prSet/>
      <dgm:spPr/>
      <dgm:t>
        <a:bodyPr/>
        <a:lstStyle/>
        <a:p>
          <a:endParaRPr lang="en-US"/>
        </a:p>
      </dgm:t>
    </dgm:pt>
    <dgm:pt modelId="{A4B75720-0FAA-0049-A695-647CC7C5267B}" type="sibTrans" cxnId="{A9317F7F-F4A1-E541-B59E-AD32767EF800}">
      <dgm:prSet/>
      <dgm:spPr/>
      <dgm:t>
        <a:bodyPr/>
        <a:lstStyle/>
        <a:p>
          <a:endParaRPr lang="en-US"/>
        </a:p>
      </dgm:t>
    </dgm:pt>
    <dgm:pt modelId="{068C40F1-BCFB-4343-93DE-B3B4FD2EA73C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1800" dirty="0" err="1" smtClean="0"/>
            <a:t>Fase</a:t>
          </a:r>
          <a:r>
            <a:rPr lang="en-US" sz="1800" dirty="0" smtClean="0"/>
            <a:t> II</a:t>
          </a:r>
          <a:endParaRPr lang="en-US" sz="1800" dirty="0"/>
        </a:p>
      </dgm:t>
    </dgm:pt>
    <dgm:pt modelId="{EBD348A5-73A3-A740-AF76-4244FE8C476F}" type="parTrans" cxnId="{7FD579DD-01F7-AD49-9C63-E980662D9ACE}">
      <dgm:prSet/>
      <dgm:spPr/>
      <dgm:t>
        <a:bodyPr/>
        <a:lstStyle/>
        <a:p>
          <a:endParaRPr lang="en-US"/>
        </a:p>
      </dgm:t>
    </dgm:pt>
    <dgm:pt modelId="{227862C1-1451-1D47-9389-FF580731342A}" type="sibTrans" cxnId="{7FD579DD-01F7-AD49-9C63-E980662D9ACE}">
      <dgm:prSet/>
      <dgm:spPr/>
      <dgm:t>
        <a:bodyPr/>
        <a:lstStyle/>
        <a:p>
          <a:endParaRPr lang="en-US"/>
        </a:p>
      </dgm:t>
    </dgm:pt>
    <dgm:pt modelId="{D9D22F42-1A87-1545-BB2B-7B946F9BB017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800" dirty="0" err="1" smtClean="0"/>
            <a:t>Fase</a:t>
          </a:r>
          <a:r>
            <a:rPr lang="en-US" sz="1800" dirty="0" smtClean="0"/>
            <a:t> III</a:t>
          </a:r>
          <a:endParaRPr lang="en-US" sz="1800" dirty="0"/>
        </a:p>
      </dgm:t>
    </dgm:pt>
    <dgm:pt modelId="{8ACC3634-D506-C546-BD29-2A9D82F4F263}" type="parTrans" cxnId="{2F50DBC6-DCD5-F242-AED6-76354E18C974}">
      <dgm:prSet/>
      <dgm:spPr/>
      <dgm:t>
        <a:bodyPr/>
        <a:lstStyle/>
        <a:p>
          <a:endParaRPr lang="en-US"/>
        </a:p>
      </dgm:t>
    </dgm:pt>
    <dgm:pt modelId="{8A3C7DB4-064C-A64B-8E8D-4C92E9F8AB41}" type="sibTrans" cxnId="{2F50DBC6-DCD5-F242-AED6-76354E18C974}">
      <dgm:prSet/>
      <dgm:spPr/>
      <dgm:t>
        <a:bodyPr/>
        <a:lstStyle/>
        <a:p>
          <a:endParaRPr lang="en-US"/>
        </a:p>
      </dgm:t>
    </dgm:pt>
    <dgm:pt modelId="{073AA615-5D59-D94F-AD32-8B7E9FA44137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US" dirty="0" smtClean="0"/>
        </a:p>
        <a:p>
          <a:r>
            <a:rPr lang="en-US" dirty="0" err="1" smtClean="0"/>
            <a:t>Fase</a:t>
          </a:r>
          <a:r>
            <a:rPr lang="en-US" dirty="0" smtClean="0"/>
            <a:t> IV (post-</a:t>
          </a:r>
          <a:r>
            <a:rPr lang="en-US" dirty="0" err="1" smtClean="0"/>
            <a:t>aprobacion</a:t>
          </a:r>
          <a:r>
            <a:rPr lang="en-US" dirty="0" smtClean="0"/>
            <a:t>)</a:t>
          </a:r>
        </a:p>
        <a:p>
          <a:endParaRPr lang="en-US" dirty="0"/>
        </a:p>
      </dgm:t>
    </dgm:pt>
    <dgm:pt modelId="{129326A8-CC07-F740-ACB0-D3F41414AC89}" type="parTrans" cxnId="{4EDC1EA4-554F-1742-8377-24B6E0E85FA5}">
      <dgm:prSet/>
      <dgm:spPr/>
      <dgm:t>
        <a:bodyPr/>
        <a:lstStyle/>
        <a:p>
          <a:endParaRPr lang="en-US"/>
        </a:p>
      </dgm:t>
    </dgm:pt>
    <dgm:pt modelId="{9E211D1A-A0BD-0E43-A226-C63A5CC4D25B}" type="sibTrans" cxnId="{4EDC1EA4-554F-1742-8377-24B6E0E85FA5}">
      <dgm:prSet/>
      <dgm:spPr/>
      <dgm:t>
        <a:bodyPr/>
        <a:lstStyle/>
        <a:p>
          <a:endParaRPr lang="en-US"/>
        </a:p>
      </dgm:t>
    </dgm:pt>
    <dgm:pt modelId="{99565C68-93B0-2849-870D-66C0505DA1A4}" type="pres">
      <dgm:prSet presAssocID="{92AC4649-71A7-4D48-BD44-77F258D97F7A}" presName="Name0" presStyleCnt="0">
        <dgm:presLayoutVars>
          <dgm:dir/>
          <dgm:resizeHandles val="exact"/>
        </dgm:presLayoutVars>
      </dgm:prSet>
      <dgm:spPr/>
    </dgm:pt>
    <dgm:pt modelId="{8D58C803-8B47-D446-B4C0-FD74E9ED1EE2}" type="pres">
      <dgm:prSet presAssocID="{FD764D72-FC5B-D442-989F-791BE39A3168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75715-4523-814E-AA17-2859B98A626E}" type="pres">
      <dgm:prSet presAssocID="{A4B75720-0FAA-0049-A695-647CC7C5267B}" presName="parSpace" presStyleCnt="0"/>
      <dgm:spPr/>
    </dgm:pt>
    <dgm:pt modelId="{E5A12FF0-783E-FF40-A6A1-2C37C49622AD}" type="pres">
      <dgm:prSet presAssocID="{068C40F1-BCFB-4343-93DE-B3B4FD2EA73C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D6A29-6BFD-E448-AEF3-358DBF33A220}" type="pres">
      <dgm:prSet presAssocID="{227862C1-1451-1D47-9389-FF580731342A}" presName="parSpace" presStyleCnt="0"/>
      <dgm:spPr/>
    </dgm:pt>
    <dgm:pt modelId="{3A9272B5-DC29-0F4D-9D15-3123FE8B539A}" type="pres">
      <dgm:prSet presAssocID="{D9D22F42-1A87-1545-BB2B-7B946F9BB017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7673B-BE31-F640-917F-2381CC935125}" type="pres">
      <dgm:prSet presAssocID="{8A3C7DB4-064C-A64B-8E8D-4C92E9F8AB41}" presName="parSpace" presStyleCnt="0"/>
      <dgm:spPr/>
    </dgm:pt>
    <dgm:pt modelId="{5CD064C1-FE70-3343-8C45-A912465DE651}" type="pres">
      <dgm:prSet presAssocID="{073AA615-5D59-D94F-AD32-8B7E9FA44137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5EDC41-EAE7-374A-A444-562FE6231CAC}" type="presOf" srcId="{D9D22F42-1A87-1545-BB2B-7B946F9BB017}" destId="{3A9272B5-DC29-0F4D-9D15-3123FE8B539A}" srcOrd="0" destOrd="0" presId="urn:microsoft.com/office/officeart/2005/8/layout/hChevron3"/>
    <dgm:cxn modelId="{9E5580E5-2008-BF4F-A39A-DA235D029B53}" type="presOf" srcId="{92AC4649-71A7-4D48-BD44-77F258D97F7A}" destId="{99565C68-93B0-2849-870D-66C0505DA1A4}" srcOrd="0" destOrd="0" presId="urn:microsoft.com/office/officeart/2005/8/layout/hChevron3"/>
    <dgm:cxn modelId="{FD09CA6B-AC6C-A14E-9085-6529C3737B11}" type="presOf" srcId="{068C40F1-BCFB-4343-93DE-B3B4FD2EA73C}" destId="{E5A12FF0-783E-FF40-A6A1-2C37C49622AD}" srcOrd="0" destOrd="0" presId="urn:microsoft.com/office/officeart/2005/8/layout/hChevron3"/>
    <dgm:cxn modelId="{98FEC902-B191-0442-9B64-6AB023B229B9}" type="presOf" srcId="{FD764D72-FC5B-D442-989F-791BE39A3168}" destId="{8D58C803-8B47-D446-B4C0-FD74E9ED1EE2}" srcOrd="0" destOrd="0" presId="urn:microsoft.com/office/officeart/2005/8/layout/hChevron3"/>
    <dgm:cxn modelId="{45F91CC6-513D-0A44-8506-AD639AC68E28}" type="presOf" srcId="{073AA615-5D59-D94F-AD32-8B7E9FA44137}" destId="{5CD064C1-FE70-3343-8C45-A912465DE651}" srcOrd="0" destOrd="0" presId="urn:microsoft.com/office/officeart/2005/8/layout/hChevron3"/>
    <dgm:cxn modelId="{A9317F7F-F4A1-E541-B59E-AD32767EF800}" srcId="{92AC4649-71A7-4D48-BD44-77F258D97F7A}" destId="{FD764D72-FC5B-D442-989F-791BE39A3168}" srcOrd="0" destOrd="0" parTransId="{B5D097E4-25C8-1049-8C0D-4132BFB93EED}" sibTransId="{A4B75720-0FAA-0049-A695-647CC7C5267B}"/>
    <dgm:cxn modelId="{2F50DBC6-DCD5-F242-AED6-76354E18C974}" srcId="{92AC4649-71A7-4D48-BD44-77F258D97F7A}" destId="{D9D22F42-1A87-1545-BB2B-7B946F9BB017}" srcOrd="2" destOrd="0" parTransId="{8ACC3634-D506-C546-BD29-2A9D82F4F263}" sibTransId="{8A3C7DB4-064C-A64B-8E8D-4C92E9F8AB41}"/>
    <dgm:cxn modelId="{4EDC1EA4-554F-1742-8377-24B6E0E85FA5}" srcId="{92AC4649-71A7-4D48-BD44-77F258D97F7A}" destId="{073AA615-5D59-D94F-AD32-8B7E9FA44137}" srcOrd="3" destOrd="0" parTransId="{129326A8-CC07-F740-ACB0-D3F41414AC89}" sibTransId="{9E211D1A-A0BD-0E43-A226-C63A5CC4D25B}"/>
    <dgm:cxn modelId="{7FD579DD-01F7-AD49-9C63-E980662D9ACE}" srcId="{92AC4649-71A7-4D48-BD44-77F258D97F7A}" destId="{068C40F1-BCFB-4343-93DE-B3B4FD2EA73C}" srcOrd="1" destOrd="0" parTransId="{EBD348A5-73A3-A740-AF76-4244FE8C476F}" sibTransId="{227862C1-1451-1D47-9389-FF580731342A}"/>
    <dgm:cxn modelId="{CC2306D0-59BF-5246-9427-58D0BF3074C8}" type="presParOf" srcId="{99565C68-93B0-2849-870D-66C0505DA1A4}" destId="{8D58C803-8B47-D446-B4C0-FD74E9ED1EE2}" srcOrd="0" destOrd="0" presId="urn:microsoft.com/office/officeart/2005/8/layout/hChevron3"/>
    <dgm:cxn modelId="{18907E72-F6DC-2D40-B899-E9121D3BB520}" type="presParOf" srcId="{99565C68-93B0-2849-870D-66C0505DA1A4}" destId="{B9175715-4523-814E-AA17-2859B98A626E}" srcOrd="1" destOrd="0" presId="urn:microsoft.com/office/officeart/2005/8/layout/hChevron3"/>
    <dgm:cxn modelId="{BAFB38EB-0222-5249-B0F0-0C04F2780135}" type="presParOf" srcId="{99565C68-93B0-2849-870D-66C0505DA1A4}" destId="{E5A12FF0-783E-FF40-A6A1-2C37C49622AD}" srcOrd="2" destOrd="0" presId="urn:microsoft.com/office/officeart/2005/8/layout/hChevron3"/>
    <dgm:cxn modelId="{36C7CA65-00D6-AE4C-82C0-D0EAF3B5A81B}" type="presParOf" srcId="{99565C68-93B0-2849-870D-66C0505DA1A4}" destId="{D23D6A29-6BFD-E448-AEF3-358DBF33A220}" srcOrd="3" destOrd="0" presId="urn:microsoft.com/office/officeart/2005/8/layout/hChevron3"/>
    <dgm:cxn modelId="{80F45999-4A48-2248-94E6-C52FF886C625}" type="presParOf" srcId="{99565C68-93B0-2849-870D-66C0505DA1A4}" destId="{3A9272B5-DC29-0F4D-9D15-3123FE8B539A}" srcOrd="4" destOrd="0" presId="urn:microsoft.com/office/officeart/2005/8/layout/hChevron3"/>
    <dgm:cxn modelId="{BDB04265-9EFD-684F-82BA-6B9FE5893629}" type="presParOf" srcId="{99565C68-93B0-2849-870D-66C0505DA1A4}" destId="{1447673B-BE31-F640-917F-2381CC935125}" srcOrd="5" destOrd="0" presId="urn:microsoft.com/office/officeart/2005/8/layout/hChevron3"/>
    <dgm:cxn modelId="{4E8CFBBA-9E6C-0343-838C-7A3267599BA1}" type="presParOf" srcId="{99565C68-93B0-2849-870D-66C0505DA1A4}" destId="{5CD064C1-FE70-3343-8C45-A912465DE651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AC4649-71A7-4D48-BD44-77F258D97F7A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</dgm:pt>
    <dgm:pt modelId="{FD764D72-FC5B-D442-989F-791BE39A3168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800" dirty="0" err="1" smtClean="0"/>
            <a:t>Fase</a:t>
          </a:r>
          <a:r>
            <a:rPr lang="en-US" sz="1800" dirty="0" smtClean="0"/>
            <a:t> I</a:t>
          </a:r>
          <a:endParaRPr lang="en-US" sz="1800" dirty="0"/>
        </a:p>
      </dgm:t>
    </dgm:pt>
    <dgm:pt modelId="{B5D097E4-25C8-1049-8C0D-4132BFB93EED}" type="parTrans" cxnId="{A9317F7F-F4A1-E541-B59E-AD32767EF800}">
      <dgm:prSet/>
      <dgm:spPr/>
      <dgm:t>
        <a:bodyPr/>
        <a:lstStyle/>
        <a:p>
          <a:endParaRPr lang="en-US"/>
        </a:p>
      </dgm:t>
    </dgm:pt>
    <dgm:pt modelId="{A4B75720-0FAA-0049-A695-647CC7C5267B}" type="sibTrans" cxnId="{A9317F7F-F4A1-E541-B59E-AD32767EF800}">
      <dgm:prSet/>
      <dgm:spPr/>
      <dgm:t>
        <a:bodyPr/>
        <a:lstStyle/>
        <a:p>
          <a:endParaRPr lang="en-US"/>
        </a:p>
      </dgm:t>
    </dgm:pt>
    <dgm:pt modelId="{068C40F1-BCFB-4343-93DE-B3B4FD2EA73C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800" dirty="0" err="1" smtClean="0"/>
            <a:t>Fase</a:t>
          </a:r>
          <a:r>
            <a:rPr lang="en-US" sz="1800" dirty="0" smtClean="0"/>
            <a:t> II</a:t>
          </a:r>
          <a:endParaRPr lang="en-US" sz="1800" dirty="0"/>
        </a:p>
      </dgm:t>
    </dgm:pt>
    <dgm:pt modelId="{EBD348A5-73A3-A740-AF76-4244FE8C476F}" type="parTrans" cxnId="{7FD579DD-01F7-AD49-9C63-E980662D9ACE}">
      <dgm:prSet/>
      <dgm:spPr/>
      <dgm:t>
        <a:bodyPr/>
        <a:lstStyle/>
        <a:p>
          <a:endParaRPr lang="en-US"/>
        </a:p>
      </dgm:t>
    </dgm:pt>
    <dgm:pt modelId="{227862C1-1451-1D47-9389-FF580731342A}" type="sibTrans" cxnId="{7FD579DD-01F7-AD49-9C63-E980662D9ACE}">
      <dgm:prSet/>
      <dgm:spPr/>
      <dgm:t>
        <a:bodyPr/>
        <a:lstStyle/>
        <a:p>
          <a:endParaRPr lang="en-US"/>
        </a:p>
      </dgm:t>
    </dgm:pt>
    <dgm:pt modelId="{D9D22F42-1A87-1545-BB2B-7B946F9BB017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dirty="0" err="1" smtClean="0"/>
            <a:t>Fase</a:t>
          </a:r>
          <a:r>
            <a:rPr lang="en-US" sz="1800" dirty="0" smtClean="0"/>
            <a:t> III</a:t>
          </a:r>
          <a:endParaRPr lang="en-US" sz="1800" dirty="0"/>
        </a:p>
      </dgm:t>
    </dgm:pt>
    <dgm:pt modelId="{8ACC3634-D506-C546-BD29-2A9D82F4F263}" type="parTrans" cxnId="{2F50DBC6-DCD5-F242-AED6-76354E18C974}">
      <dgm:prSet/>
      <dgm:spPr/>
      <dgm:t>
        <a:bodyPr/>
        <a:lstStyle/>
        <a:p>
          <a:endParaRPr lang="en-US"/>
        </a:p>
      </dgm:t>
    </dgm:pt>
    <dgm:pt modelId="{8A3C7DB4-064C-A64B-8E8D-4C92E9F8AB41}" type="sibTrans" cxnId="{2F50DBC6-DCD5-F242-AED6-76354E18C974}">
      <dgm:prSet/>
      <dgm:spPr/>
      <dgm:t>
        <a:bodyPr/>
        <a:lstStyle/>
        <a:p>
          <a:endParaRPr lang="en-US"/>
        </a:p>
      </dgm:t>
    </dgm:pt>
    <dgm:pt modelId="{073AA615-5D59-D94F-AD32-8B7E9FA44137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US" dirty="0" smtClean="0"/>
        </a:p>
        <a:p>
          <a:r>
            <a:rPr lang="en-US" dirty="0" err="1" smtClean="0"/>
            <a:t>Fase</a:t>
          </a:r>
          <a:r>
            <a:rPr lang="en-US" dirty="0" smtClean="0"/>
            <a:t> IV (post-</a:t>
          </a:r>
          <a:r>
            <a:rPr lang="en-US" dirty="0" err="1" smtClean="0"/>
            <a:t>aprobacion</a:t>
          </a:r>
          <a:r>
            <a:rPr lang="en-US" dirty="0" smtClean="0"/>
            <a:t>)</a:t>
          </a:r>
        </a:p>
        <a:p>
          <a:endParaRPr lang="en-US" dirty="0"/>
        </a:p>
      </dgm:t>
    </dgm:pt>
    <dgm:pt modelId="{129326A8-CC07-F740-ACB0-D3F41414AC89}" type="parTrans" cxnId="{4EDC1EA4-554F-1742-8377-24B6E0E85FA5}">
      <dgm:prSet/>
      <dgm:spPr/>
      <dgm:t>
        <a:bodyPr/>
        <a:lstStyle/>
        <a:p>
          <a:endParaRPr lang="en-US"/>
        </a:p>
      </dgm:t>
    </dgm:pt>
    <dgm:pt modelId="{9E211D1A-A0BD-0E43-A226-C63A5CC4D25B}" type="sibTrans" cxnId="{4EDC1EA4-554F-1742-8377-24B6E0E85FA5}">
      <dgm:prSet/>
      <dgm:spPr/>
      <dgm:t>
        <a:bodyPr/>
        <a:lstStyle/>
        <a:p>
          <a:endParaRPr lang="en-US"/>
        </a:p>
      </dgm:t>
    </dgm:pt>
    <dgm:pt modelId="{99565C68-93B0-2849-870D-66C0505DA1A4}" type="pres">
      <dgm:prSet presAssocID="{92AC4649-71A7-4D48-BD44-77F258D97F7A}" presName="Name0" presStyleCnt="0">
        <dgm:presLayoutVars>
          <dgm:dir/>
          <dgm:resizeHandles val="exact"/>
        </dgm:presLayoutVars>
      </dgm:prSet>
      <dgm:spPr/>
    </dgm:pt>
    <dgm:pt modelId="{8D58C803-8B47-D446-B4C0-FD74E9ED1EE2}" type="pres">
      <dgm:prSet presAssocID="{FD764D72-FC5B-D442-989F-791BE39A3168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75715-4523-814E-AA17-2859B98A626E}" type="pres">
      <dgm:prSet presAssocID="{A4B75720-0FAA-0049-A695-647CC7C5267B}" presName="parSpace" presStyleCnt="0"/>
      <dgm:spPr/>
    </dgm:pt>
    <dgm:pt modelId="{E5A12FF0-783E-FF40-A6A1-2C37C49622AD}" type="pres">
      <dgm:prSet presAssocID="{068C40F1-BCFB-4343-93DE-B3B4FD2EA73C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D6A29-6BFD-E448-AEF3-358DBF33A220}" type="pres">
      <dgm:prSet presAssocID="{227862C1-1451-1D47-9389-FF580731342A}" presName="parSpace" presStyleCnt="0"/>
      <dgm:spPr/>
    </dgm:pt>
    <dgm:pt modelId="{3A9272B5-DC29-0F4D-9D15-3123FE8B539A}" type="pres">
      <dgm:prSet presAssocID="{D9D22F42-1A87-1545-BB2B-7B946F9BB017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7673B-BE31-F640-917F-2381CC935125}" type="pres">
      <dgm:prSet presAssocID="{8A3C7DB4-064C-A64B-8E8D-4C92E9F8AB41}" presName="parSpace" presStyleCnt="0"/>
      <dgm:spPr/>
    </dgm:pt>
    <dgm:pt modelId="{5CD064C1-FE70-3343-8C45-A912465DE651}" type="pres">
      <dgm:prSet presAssocID="{073AA615-5D59-D94F-AD32-8B7E9FA44137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1B5348-063D-D243-AD86-5339656851CD}" type="presOf" srcId="{92AC4649-71A7-4D48-BD44-77F258D97F7A}" destId="{99565C68-93B0-2849-870D-66C0505DA1A4}" srcOrd="0" destOrd="0" presId="urn:microsoft.com/office/officeart/2005/8/layout/hChevron3"/>
    <dgm:cxn modelId="{2F50DBC6-DCD5-F242-AED6-76354E18C974}" srcId="{92AC4649-71A7-4D48-BD44-77F258D97F7A}" destId="{D9D22F42-1A87-1545-BB2B-7B946F9BB017}" srcOrd="2" destOrd="0" parTransId="{8ACC3634-D506-C546-BD29-2A9D82F4F263}" sibTransId="{8A3C7DB4-064C-A64B-8E8D-4C92E9F8AB41}"/>
    <dgm:cxn modelId="{A9317F7F-F4A1-E541-B59E-AD32767EF800}" srcId="{92AC4649-71A7-4D48-BD44-77F258D97F7A}" destId="{FD764D72-FC5B-D442-989F-791BE39A3168}" srcOrd="0" destOrd="0" parTransId="{B5D097E4-25C8-1049-8C0D-4132BFB93EED}" sibTransId="{A4B75720-0FAA-0049-A695-647CC7C5267B}"/>
    <dgm:cxn modelId="{D6051B4C-9672-8547-9403-ED557CE07E29}" type="presOf" srcId="{073AA615-5D59-D94F-AD32-8B7E9FA44137}" destId="{5CD064C1-FE70-3343-8C45-A912465DE651}" srcOrd="0" destOrd="0" presId="urn:microsoft.com/office/officeart/2005/8/layout/hChevron3"/>
    <dgm:cxn modelId="{4EDC1EA4-554F-1742-8377-24B6E0E85FA5}" srcId="{92AC4649-71A7-4D48-BD44-77F258D97F7A}" destId="{073AA615-5D59-D94F-AD32-8B7E9FA44137}" srcOrd="3" destOrd="0" parTransId="{129326A8-CC07-F740-ACB0-D3F41414AC89}" sibTransId="{9E211D1A-A0BD-0E43-A226-C63A5CC4D25B}"/>
    <dgm:cxn modelId="{5AEB4CD1-CD19-5149-BB15-7C85599F8094}" type="presOf" srcId="{068C40F1-BCFB-4343-93DE-B3B4FD2EA73C}" destId="{E5A12FF0-783E-FF40-A6A1-2C37C49622AD}" srcOrd="0" destOrd="0" presId="urn:microsoft.com/office/officeart/2005/8/layout/hChevron3"/>
    <dgm:cxn modelId="{7FD579DD-01F7-AD49-9C63-E980662D9ACE}" srcId="{92AC4649-71A7-4D48-BD44-77F258D97F7A}" destId="{068C40F1-BCFB-4343-93DE-B3B4FD2EA73C}" srcOrd="1" destOrd="0" parTransId="{EBD348A5-73A3-A740-AF76-4244FE8C476F}" sibTransId="{227862C1-1451-1D47-9389-FF580731342A}"/>
    <dgm:cxn modelId="{54B8B197-FC5E-B44F-9117-403A9DB97C7A}" type="presOf" srcId="{D9D22F42-1A87-1545-BB2B-7B946F9BB017}" destId="{3A9272B5-DC29-0F4D-9D15-3123FE8B539A}" srcOrd="0" destOrd="0" presId="urn:microsoft.com/office/officeart/2005/8/layout/hChevron3"/>
    <dgm:cxn modelId="{BE13DD79-2C3B-AB48-805C-F243CC4AB029}" type="presOf" srcId="{FD764D72-FC5B-D442-989F-791BE39A3168}" destId="{8D58C803-8B47-D446-B4C0-FD74E9ED1EE2}" srcOrd="0" destOrd="0" presId="urn:microsoft.com/office/officeart/2005/8/layout/hChevron3"/>
    <dgm:cxn modelId="{C811A3F5-1B7A-A248-B024-B3A6DF09FF1E}" type="presParOf" srcId="{99565C68-93B0-2849-870D-66C0505DA1A4}" destId="{8D58C803-8B47-D446-B4C0-FD74E9ED1EE2}" srcOrd="0" destOrd="0" presId="urn:microsoft.com/office/officeart/2005/8/layout/hChevron3"/>
    <dgm:cxn modelId="{3B7A3750-8785-A14D-81E5-7AF746DD4B0F}" type="presParOf" srcId="{99565C68-93B0-2849-870D-66C0505DA1A4}" destId="{B9175715-4523-814E-AA17-2859B98A626E}" srcOrd="1" destOrd="0" presId="urn:microsoft.com/office/officeart/2005/8/layout/hChevron3"/>
    <dgm:cxn modelId="{A2FE8068-C761-834B-AFB5-8F53366DB1EE}" type="presParOf" srcId="{99565C68-93B0-2849-870D-66C0505DA1A4}" destId="{E5A12FF0-783E-FF40-A6A1-2C37C49622AD}" srcOrd="2" destOrd="0" presId="urn:microsoft.com/office/officeart/2005/8/layout/hChevron3"/>
    <dgm:cxn modelId="{6A25C3EB-58A4-E147-BEBE-118A2092E618}" type="presParOf" srcId="{99565C68-93B0-2849-870D-66C0505DA1A4}" destId="{D23D6A29-6BFD-E448-AEF3-358DBF33A220}" srcOrd="3" destOrd="0" presId="urn:microsoft.com/office/officeart/2005/8/layout/hChevron3"/>
    <dgm:cxn modelId="{EA8ABEFC-1572-B84A-9B77-02B7EAC08967}" type="presParOf" srcId="{99565C68-93B0-2849-870D-66C0505DA1A4}" destId="{3A9272B5-DC29-0F4D-9D15-3123FE8B539A}" srcOrd="4" destOrd="0" presId="urn:microsoft.com/office/officeart/2005/8/layout/hChevron3"/>
    <dgm:cxn modelId="{9357327F-800F-A449-BC9D-006795379464}" type="presParOf" srcId="{99565C68-93B0-2849-870D-66C0505DA1A4}" destId="{1447673B-BE31-F640-917F-2381CC935125}" srcOrd="5" destOrd="0" presId="urn:microsoft.com/office/officeart/2005/8/layout/hChevron3"/>
    <dgm:cxn modelId="{87E34B2D-BB87-B74E-AE7E-AE3DBC167603}" type="presParOf" srcId="{99565C68-93B0-2849-870D-66C0505DA1A4}" destId="{5CD064C1-FE70-3343-8C45-A912465DE651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AC4649-71A7-4D48-BD44-77F258D97F7A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</dgm:pt>
    <dgm:pt modelId="{FD764D72-FC5B-D442-989F-791BE39A3168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800" dirty="0" err="1" smtClean="0"/>
            <a:t>Fase</a:t>
          </a:r>
          <a:r>
            <a:rPr lang="en-US" sz="1800" dirty="0" smtClean="0"/>
            <a:t> I</a:t>
          </a:r>
          <a:endParaRPr lang="en-US" sz="1800" dirty="0"/>
        </a:p>
      </dgm:t>
    </dgm:pt>
    <dgm:pt modelId="{B5D097E4-25C8-1049-8C0D-4132BFB93EED}" type="parTrans" cxnId="{A9317F7F-F4A1-E541-B59E-AD32767EF800}">
      <dgm:prSet/>
      <dgm:spPr/>
      <dgm:t>
        <a:bodyPr/>
        <a:lstStyle/>
        <a:p>
          <a:endParaRPr lang="en-US"/>
        </a:p>
      </dgm:t>
    </dgm:pt>
    <dgm:pt modelId="{A4B75720-0FAA-0049-A695-647CC7C5267B}" type="sibTrans" cxnId="{A9317F7F-F4A1-E541-B59E-AD32767EF800}">
      <dgm:prSet/>
      <dgm:spPr/>
      <dgm:t>
        <a:bodyPr/>
        <a:lstStyle/>
        <a:p>
          <a:endParaRPr lang="en-US"/>
        </a:p>
      </dgm:t>
    </dgm:pt>
    <dgm:pt modelId="{068C40F1-BCFB-4343-93DE-B3B4FD2EA73C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800" dirty="0" err="1" smtClean="0"/>
            <a:t>Fase</a:t>
          </a:r>
          <a:r>
            <a:rPr lang="en-US" sz="1800" dirty="0" smtClean="0"/>
            <a:t> II</a:t>
          </a:r>
          <a:endParaRPr lang="en-US" sz="1800" dirty="0"/>
        </a:p>
      </dgm:t>
    </dgm:pt>
    <dgm:pt modelId="{EBD348A5-73A3-A740-AF76-4244FE8C476F}" type="parTrans" cxnId="{7FD579DD-01F7-AD49-9C63-E980662D9ACE}">
      <dgm:prSet/>
      <dgm:spPr/>
      <dgm:t>
        <a:bodyPr/>
        <a:lstStyle/>
        <a:p>
          <a:endParaRPr lang="en-US"/>
        </a:p>
      </dgm:t>
    </dgm:pt>
    <dgm:pt modelId="{227862C1-1451-1D47-9389-FF580731342A}" type="sibTrans" cxnId="{7FD579DD-01F7-AD49-9C63-E980662D9ACE}">
      <dgm:prSet/>
      <dgm:spPr/>
      <dgm:t>
        <a:bodyPr/>
        <a:lstStyle/>
        <a:p>
          <a:endParaRPr lang="en-US"/>
        </a:p>
      </dgm:t>
    </dgm:pt>
    <dgm:pt modelId="{D9D22F42-1A87-1545-BB2B-7B946F9BB017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dirty="0" err="1" smtClean="0"/>
            <a:t>Fase</a:t>
          </a:r>
          <a:r>
            <a:rPr lang="en-US" sz="1800" dirty="0" smtClean="0"/>
            <a:t> III</a:t>
          </a:r>
          <a:endParaRPr lang="en-US" sz="1800" dirty="0"/>
        </a:p>
      </dgm:t>
    </dgm:pt>
    <dgm:pt modelId="{8ACC3634-D506-C546-BD29-2A9D82F4F263}" type="parTrans" cxnId="{2F50DBC6-DCD5-F242-AED6-76354E18C974}">
      <dgm:prSet/>
      <dgm:spPr/>
      <dgm:t>
        <a:bodyPr/>
        <a:lstStyle/>
        <a:p>
          <a:endParaRPr lang="en-US"/>
        </a:p>
      </dgm:t>
    </dgm:pt>
    <dgm:pt modelId="{8A3C7DB4-064C-A64B-8E8D-4C92E9F8AB41}" type="sibTrans" cxnId="{2F50DBC6-DCD5-F242-AED6-76354E18C974}">
      <dgm:prSet/>
      <dgm:spPr/>
      <dgm:t>
        <a:bodyPr/>
        <a:lstStyle/>
        <a:p>
          <a:endParaRPr lang="en-US"/>
        </a:p>
      </dgm:t>
    </dgm:pt>
    <dgm:pt modelId="{073AA615-5D59-D94F-AD32-8B7E9FA44137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US" dirty="0" smtClean="0"/>
        </a:p>
        <a:p>
          <a:r>
            <a:rPr lang="en-US" dirty="0" err="1" smtClean="0"/>
            <a:t>Fase</a:t>
          </a:r>
          <a:r>
            <a:rPr lang="en-US" dirty="0" smtClean="0"/>
            <a:t> IV (post-</a:t>
          </a:r>
          <a:r>
            <a:rPr lang="en-US" dirty="0" err="1" smtClean="0"/>
            <a:t>aprobacion</a:t>
          </a:r>
          <a:r>
            <a:rPr lang="en-US" dirty="0" smtClean="0"/>
            <a:t>)</a:t>
          </a:r>
        </a:p>
        <a:p>
          <a:endParaRPr lang="en-US" dirty="0"/>
        </a:p>
      </dgm:t>
    </dgm:pt>
    <dgm:pt modelId="{129326A8-CC07-F740-ACB0-D3F41414AC89}" type="parTrans" cxnId="{4EDC1EA4-554F-1742-8377-24B6E0E85FA5}">
      <dgm:prSet/>
      <dgm:spPr/>
      <dgm:t>
        <a:bodyPr/>
        <a:lstStyle/>
        <a:p>
          <a:endParaRPr lang="en-US"/>
        </a:p>
      </dgm:t>
    </dgm:pt>
    <dgm:pt modelId="{9E211D1A-A0BD-0E43-A226-C63A5CC4D25B}" type="sibTrans" cxnId="{4EDC1EA4-554F-1742-8377-24B6E0E85FA5}">
      <dgm:prSet/>
      <dgm:spPr/>
      <dgm:t>
        <a:bodyPr/>
        <a:lstStyle/>
        <a:p>
          <a:endParaRPr lang="en-US"/>
        </a:p>
      </dgm:t>
    </dgm:pt>
    <dgm:pt modelId="{99565C68-93B0-2849-870D-66C0505DA1A4}" type="pres">
      <dgm:prSet presAssocID="{92AC4649-71A7-4D48-BD44-77F258D97F7A}" presName="Name0" presStyleCnt="0">
        <dgm:presLayoutVars>
          <dgm:dir/>
          <dgm:resizeHandles val="exact"/>
        </dgm:presLayoutVars>
      </dgm:prSet>
      <dgm:spPr/>
    </dgm:pt>
    <dgm:pt modelId="{8D58C803-8B47-D446-B4C0-FD74E9ED1EE2}" type="pres">
      <dgm:prSet presAssocID="{FD764D72-FC5B-D442-989F-791BE39A3168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75715-4523-814E-AA17-2859B98A626E}" type="pres">
      <dgm:prSet presAssocID="{A4B75720-0FAA-0049-A695-647CC7C5267B}" presName="parSpace" presStyleCnt="0"/>
      <dgm:spPr/>
    </dgm:pt>
    <dgm:pt modelId="{E5A12FF0-783E-FF40-A6A1-2C37C49622AD}" type="pres">
      <dgm:prSet presAssocID="{068C40F1-BCFB-4343-93DE-B3B4FD2EA73C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D6A29-6BFD-E448-AEF3-358DBF33A220}" type="pres">
      <dgm:prSet presAssocID="{227862C1-1451-1D47-9389-FF580731342A}" presName="parSpace" presStyleCnt="0"/>
      <dgm:spPr/>
    </dgm:pt>
    <dgm:pt modelId="{3A9272B5-DC29-0F4D-9D15-3123FE8B539A}" type="pres">
      <dgm:prSet presAssocID="{D9D22F42-1A87-1545-BB2B-7B946F9BB017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7673B-BE31-F640-917F-2381CC935125}" type="pres">
      <dgm:prSet presAssocID="{8A3C7DB4-064C-A64B-8E8D-4C92E9F8AB41}" presName="parSpace" presStyleCnt="0"/>
      <dgm:spPr/>
    </dgm:pt>
    <dgm:pt modelId="{5CD064C1-FE70-3343-8C45-A912465DE651}" type="pres">
      <dgm:prSet presAssocID="{073AA615-5D59-D94F-AD32-8B7E9FA44137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231632-D1F2-4340-A929-647B2D729DCE}" type="presOf" srcId="{FD764D72-FC5B-D442-989F-791BE39A3168}" destId="{8D58C803-8B47-D446-B4C0-FD74E9ED1EE2}" srcOrd="0" destOrd="0" presId="urn:microsoft.com/office/officeart/2005/8/layout/hChevron3"/>
    <dgm:cxn modelId="{F05E4773-DF0F-9A48-96B2-9BA5890E7542}" type="presOf" srcId="{073AA615-5D59-D94F-AD32-8B7E9FA44137}" destId="{5CD064C1-FE70-3343-8C45-A912465DE651}" srcOrd="0" destOrd="0" presId="urn:microsoft.com/office/officeart/2005/8/layout/hChevron3"/>
    <dgm:cxn modelId="{A9317F7F-F4A1-E541-B59E-AD32767EF800}" srcId="{92AC4649-71A7-4D48-BD44-77F258D97F7A}" destId="{FD764D72-FC5B-D442-989F-791BE39A3168}" srcOrd="0" destOrd="0" parTransId="{B5D097E4-25C8-1049-8C0D-4132BFB93EED}" sibTransId="{A4B75720-0FAA-0049-A695-647CC7C5267B}"/>
    <dgm:cxn modelId="{2F50DBC6-DCD5-F242-AED6-76354E18C974}" srcId="{92AC4649-71A7-4D48-BD44-77F258D97F7A}" destId="{D9D22F42-1A87-1545-BB2B-7B946F9BB017}" srcOrd="2" destOrd="0" parTransId="{8ACC3634-D506-C546-BD29-2A9D82F4F263}" sibTransId="{8A3C7DB4-064C-A64B-8E8D-4C92E9F8AB41}"/>
    <dgm:cxn modelId="{3E433B7C-C7AD-A847-9C01-A0F411D7CD92}" type="presOf" srcId="{92AC4649-71A7-4D48-BD44-77F258D97F7A}" destId="{99565C68-93B0-2849-870D-66C0505DA1A4}" srcOrd="0" destOrd="0" presId="urn:microsoft.com/office/officeart/2005/8/layout/hChevron3"/>
    <dgm:cxn modelId="{F54BED73-5567-634F-94A0-9ABD54775DBE}" type="presOf" srcId="{D9D22F42-1A87-1545-BB2B-7B946F9BB017}" destId="{3A9272B5-DC29-0F4D-9D15-3123FE8B539A}" srcOrd="0" destOrd="0" presId="urn:microsoft.com/office/officeart/2005/8/layout/hChevron3"/>
    <dgm:cxn modelId="{631C22F3-CFB0-FB48-93A1-692EFAFB13F3}" type="presOf" srcId="{068C40F1-BCFB-4343-93DE-B3B4FD2EA73C}" destId="{E5A12FF0-783E-FF40-A6A1-2C37C49622AD}" srcOrd="0" destOrd="0" presId="urn:microsoft.com/office/officeart/2005/8/layout/hChevron3"/>
    <dgm:cxn modelId="{4EDC1EA4-554F-1742-8377-24B6E0E85FA5}" srcId="{92AC4649-71A7-4D48-BD44-77F258D97F7A}" destId="{073AA615-5D59-D94F-AD32-8B7E9FA44137}" srcOrd="3" destOrd="0" parTransId="{129326A8-CC07-F740-ACB0-D3F41414AC89}" sibTransId="{9E211D1A-A0BD-0E43-A226-C63A5CC4D25B}"/>
    <dgm:cxn modelId="{7FD579DD-01F7-AD49-9C63-E980662D9ACE}" srcId="{92AC4649-71A7-4D48-BD44-77F258D97F7A}" destId="{068C40F1-BCFB-4343-93DE-B3B4FD2EA73C}" srcOrd="1" destOrd="0" parTransId="{EBD348A5-73A3-A740-AF76-4244FE8C476F}" sibTransId="{227862C1-1451-1D47-9389-FF580731342A}"/>
    <dgm:cxn modelId="{53B7E9C4-A0A7-F342-82B4-0A80BDFCE961}" type="presParOf" srcId="{99565C68-93B0-2849-870D-66C0505DA1A4}" destId="{8D58C803-8B47-D446-B4C0-FD74E9ED1EE2}" srcOrd="0" destOrd="0" presId="urn:microsoft.com/office/officeart/2005/8/layout/hChevron3"/>
    <dgm:cxn modelId="{B68B8E9C-C157-454A-9198-2C5F1B47AEC4}" type="presParOf" srcId="{99565C68-93B0-2849-870D-66C0505DA1A4}" destId="{B9175715-4523-814E-AA17-2859B98A626E}" srcOrd="1" destOrd="0" presId="urn:microsoft.com/office/officeart/2005/8/layout/hChevron3"/>
    <dgm:cxn modelId="{5B7EA6D4-0A41-624B-8B61-AF3F9D055B5D}" type="presParOf" srcId="{99565C68-93B0-2849-870D-66C0505DA1A4}" destId="{E5A12FF0-783E-FF40-A6A1-2C37C49622AD}" srcOrd="2" destOrd="0" presId="urn:microsoft.com/office/officeart/2005/8/layout/hChevron3"/>
    <dgm:cxn modelId="{92EC7A99-0B68-C449-8CF6-5B70F4833599}" type="presParOf" srcId="{99565C68-93B0-2849-870D-66C0505DA1A4}" destId="{D23D6A29-6BFD-E448-AEF3-358DBF33A220}" srcOrd="3" destOrd="0" presId="urn:microsoft.com/office/officeart/2005/8/layout/hChevron3"/>
    <dgm:cxn modelId="{EFF9F64C-B8F5-5443-A92A-5B551EA22A12}" type="presParOf" srcId="{99565C68-93B0-2849-870D-66C0505DA1A4}" destId="{3A9272B5-DC29-0F4D-9D15-3123FE8B539A}" srcOrd="4" destOrd="0" presId="urn:microsoft.com/office/officeart/2005/8/layout/hChevron3"/>
    <dgm:cxn modelId="{833022C9-DDF9-4D48-8E25-5948BAF76CE9}" type="presParOf" srcId="{99565C68-93B0-2849-870D-66C0505DA1A4}" destId="{1447673B-BE31-F640-917F-2381CC935125}" srcOrd="5" destOrd="0" presId="urn:microsoft.com/office/officeart/2005/8/layout/hChevron3"/>
    <dgm:cxn modelId="{149F33AB-707A-004D-A93E-847BA4A61B27}" type="presParOf" srcId="{99565C68-93B0-2849-870D-66C0505DA1A4}" destId="{5CD064C1-FE70-3343-8C45-A912465DE651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AC4649-71A7-4D48-BD44-77F258D97F7A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</dgm:pt>
    <dgm:pt modelId="{FD764D72-FC5B-D442-989F-791BE39A3168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800" dirty="0" err="1" smtClean="0"/>
            <a:t>Fase</a:t>
          </a:r>
          <a:r>
            <a:rPr lang="en-US" sz="1800" dirty="0" smtClean="0"/>
            <a:t> I</a:t>
          </a:r>
          <a:endParaRPr lang="en-US" sz="1800" dirty="0"/>
        </a:p>
      </dgm:t>
    </dgm:pt>
    <dgm:pt modelId="{B5D097E4-25C8-1049-8C0D-4132BFB93EED}" type="parTrans" cxnId="{A9317F7F-F4A1-E541-B59E-AD32767EF800}">
      <dgm:prSet/>
      <dgm:spPr/>
      <dgm:t>
        <a:bodyPr/>
        <a:lstStyle/>
        <a:p>
          <a:endParaRPr lang="en-US"/>
        </a:p>
      </dgm:t>
    </dgm:pt>
    <dgm:pt modelId="{A4B75720-0FAA-0049-A695-647CC7C5267B}" type="sibTrans" cxnId="{A9317F7F-F4A1-E541-B59E-AD32767EF800}">
      <dgm:prSet/>
      <dgm:spPr/>
      <dgm:t>
        <a:bodyPr/>
        <a:lstStyle/>
        <a:p>
          <a:endParaRPr lang="en-US"/>
        </a:p>
      </dgm:t>
    </dgm:pt>
    <dgm:pt modelId="{068C40F1-BCFB-4343-93DE-B3B4FD2EA73C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800" dirty="0" err="1" smtClean="0"/>
            <a:t>Fase</a:t>
          </a:r>
          <a:r>
            <a:rPr lang="en-US" sz="1800" dirty="0" smtClean="0"/>
            <a:t> II</a:t>
          </a:r>
          <a:endParaRPr lang="en-US" sz="1800" dirty="0"/>
        </a:p>
      </dgm:t>
    </dgm:pt>
    <dgm:pt modelId="{EBD348A5-73A3-A740-AF76-4244FE8C476F}" type="parTrans" cxnId="{7FD579DD-01F7-AD49-9C63-E980662D9ACE}">
      <dgm:prSet/>
      <dgm:spPr/>
      <dgm:t>
        <a:bodyPr/>
        <a:lstStyle/>
        <a:p>
          <a:endParaRPr lang="en-US"/>
        </a:p>
      </dgm:t>
    </dgm:pt>
    <dgm:pt modelId="{227862C1-1451-1D47-9389-FF580731342A}" type="sibTrans" cxnId="{7FD579DD-01F7-AD49-9C63-E980662D9ACE}">
      <dgm:prSet/>
      <dgm:spPr/>
      <dgm:t>
        <a:bodyPr/>
        <a:lstStyle/>
        <a:p>
          <a:endParaRPr lang="en-US"/>
        </a:p>
      </dgm:t>
    </dgm:pt>
    <dgm:pt modelId="{D9D22F42-1A87-1545-BB2B-7B946F9BB017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800" dirty="0" err="1" smtClean="0"/>
            <a:t>Fase</a:t>
          </a:r>
          <a:r>
            <a:rPr lang="en-US" sz="1800" dirty="0" smtClean="0"/>
            <a:t> III</a:t>
          </a:r>
          <a:endParaRPr lang="en-US" sz="1800" dirty="0"/>
        </a:p>
      </dgm:t>
    </dgm:pt>
    <dgm:pt modelId="{8ACC3634-D506-C546-BD29-2A9D82F4F263}" type="parTrans" cxnId="{2F50DBC6-DCD5-F242-AED6-76354E18C974}">
      <dgm:prSet/>
      <dgm:spPr/>
      <dgm:t>
        <a:bodyPr/>
        <a:lstStyle/>
        <a:p>
          <a:endParaRPr lang="en-US"/>
        </a:p>
      </dgm:t>
    </dgm:pt>
    <dgm:pt modelId="{8A3C7DB4-064C-A64B-8E8D-4C92E9F8AB41}" type="sibTrans" cxnId="{2F50DBC6-DCD5-F242-AED6-76354E18C974}">
      <dgm:prSet/>
      <dgm:spPr/>
      <dgm:t>
        <a:bodyPr/>
        <a:lstStyle/>
        <a:p>
          <a:endParaRPr lang="en-US"/>
        </a:p>
      </dgm:t>
    </dgm:pt>
    <dgm:pt modelId="{073AA615-5D59-D94F-AD32-8B7E9FA44137}">
      <dgm:prSet/>
      <dgm:spPr>
        <a:solidFill>
          <a:srgbClr val="FFCC66"/>
        </a:solidFill>
      </dgm:spPr>
      <dgm:t>
        <a:bodyPr/>
        <a:lstStyle/>
        <a:p>
          <a:endParaRPr lang="en-US" dirty="0" smtClean="0"/>
        </a:p>
        <a:p>
          <a:r>
            <a:rPr lang="en-US" dirty="0" err="1" smtClean="0"/>
            <a:t>Fase</a:t>
          </a:r>
          <a:r>
            <a:rPr lang="en-US" dirty="0" smtClean="0"/>
            <a:t> IV (post-</a:t>
          </a:r>
          <a:r>
            <a:rPr lang="en-US" dirty="0" err="1" smtClean="0"/>
            <a:t>aprobacion</a:t>
          </a:r>
          <a:r>
            <a:rPr lang="en-US" dirty="0" smtClean="0"/>
            <a:t>)</a:t>
          </a:r>
        </a:p>
        <a:p>
          <a:endParaRPr lang="en-US" dirty="0"/>
        </a:p>
      </dgm:t>
    </dgm:pt>
    <dgm:pt modelId="{129326A8-CC07-F740-ACB0-D3F41414AC89}" type="parTrans" cxnId="{4EDC1EA4-554F-1742-8377-24B6E0E85FA5}">
      <dgm:prSet/>
      <dgm:spPr/>
      <dgm:t>
        <a:bodyPr/>
        <a:lstStyle/>
        <a:p>
          <a:endParaRPr lang="en-US"/>
        </a:p>
      </dgm:t>
    </dgm:pt>
    <dgm:pt modelId="{9E211D1A-A0BD-0E43-A226-C63A5CC4D25B}" type="sibTrans" cxnId="{4EDC1EA4-554F-1742-8377-24B6E0E85FA5}">
      <dgm:prSet/>
      <dgm:spPr/>
      <dgm:t>
        <a:bodyPr/>
        <a:lstStyle/>
        <a:p>
          <a:endParaRPr lang="en-US"/>
        </a:p>
      </dgm:t>
    </dgm:pt>
    <dgm:pt modelId="{99565C68-93B0-2849-870D-66C0505DA1A4}" type="pres">
      <dgm:prSet presAssocID="{92AC4649-71A7-4D48-BD44-77F258D97F7A}" presName="Name0" presStyleCnt="0">
        <dgm:presLayoutVars>
          <dgm:dir/>
          <dgm:resizeHandles val="exact"/>
        </dgm:presLayoutVars>
      </dgm:prSet>
      <dgm:spPr/>
    </dgm:pt>
    <dgm:pt modelId="{8D58C803-8B47-D446-B4C0-FD74E9ED1EE2}" type="pres">
      <dgm:prSet presAssocID="{FD764D72-FC5B-D442-989F-791BE39A3168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75715-4523-814E-AA17-2859B98A626E}" type="pres">
      <dgm:prSet presAssocID="{A4B75720-0FAA-0049-A695-647CC7C5267B}" presName="parSpace" presStyleCnt="0"/>
      <dgm:spPr/>
    </dgm:pt>
    <dgm:pt modelId="{E5A12FF0-783E-FF40-A6A1-2C37C49622AD}" type="pres">
      <dgm:prSet presAssocID="{068C40F1-BCFB-4343-93DE-B3B4FD2EA73C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D6A29-6BFD-E448-AEF3-358DBF33A220}" type="pres">
      <dgm:prSet presAssocID="{227862C1-1451-1D47-9389-FF580731342A}" presName="parSpace" presStyleCnt="0"/>
      <dgm:spPr/>
    </dgm:pt>
    <dgm:pt modelId="{3A9272B5-DC29-0F4D-9D15-3123FE8B539A}" type="pres">
      <dgm:prSet presAssocID="{D9D22F42-1A87-1545-BB2B-7B946F9BB017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7673B-BE31-F640-917F-2381CC935125}" type="pres">
      <dgm:prSet presAssocID="{8A3C7DB4-064C-A64B-8E8D-4C92E9F8AB41}" presName="parSpace" presStyleCnt="0"/>
      <dgm:spPr/>
    </dgm:pt>
    <dgm:pt modelId="{5CD064C1-FE70-3343-8C45-A912465DE651}" type="pres">
      <dgm:prSet presAssocID="{073AA615-5D59-D94F-AD32-8B7E9FA44137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B998F2-4B2B-604D-A57C-1C7AAD92B393}" type="presOf" srcId="{92AC4649-71A7-4D48-BD44-77F258D97F7A}" destId="{99565C68-93B0-2849-870D-66C0505DA1A4}" srcOrd="0" destOrd="0" presId="urn:microsoft.com/office/officeart/2005/8/layout/hChevron3"/>
    <dgm:cxn modelId="{3926513B-252E-5542-876A-4C4E0FD57778}" type="presOf" srcId="{D9D22F42-1A87-1545-BB2B-7B946F9BB017}" destId="{3A9272B5-DC29-0F4D-9D15-3123FE8B539A}" srcOrd="0" destOrd="0" presId="urn:microsoft.com/office/officeart/2005/8/layout/hChevron3"/>
    <dgm:cxn modelId="{A9317F7F-F4A1-E541-B59E-AD32767EF800}" srcId="{92AC4649-71A7-4D48-BD44-77F258D97F7A}" destId="{FD764D72-FC5B-D442-989F-791BE39A3168}" srcOrd="0" destOrd="0" parTransId="{B5D097E4-25C8-1049-8C0D-4132BFB93EED}" sibTransId="{A4B75720-0FAA-0049-A695-647CC7C5267B}"/>
    <dgm:cxn modelId="{2F50DBC6-DCD5-F242-AED6-76354E18C974}" srcId="{92AC4649-71A7-4D48-BD44-77F258D97F7A}" destId="{D9D22F42-1A87-1545-BB2B-7B946F9BB017}" srcOrd="2" destOrd="0" parTransId="{8ACC3634-D506-C546-BD29-2A9D82F4F263}" sibTransId="{8A3C7DB4-064C-A64B-8E8D-4C92E9F8AB41}"/>
    <dgm:cxn modelId="{4350C203-213D-BD46-AB1C-EE4E4843A9D2}" type="presOf" srcId="{FD764D72-FC5B-D442-989F-791BE39A3168}" destId="{8D58C803-8B47-D446-B4C0-FD74E9ED1EE2}" srcOrd="0" destOrd="0" presId="urn:microsoft.com/office/officeart/2005/8/layout/hChevron3"/>
    <dgm:cxn modelId="{AF2B9F0F-9117-0C42-836D-8B2F2B76A87A}" type="presOf" srcId="{068C40F1-BCFB-4343-93DE-B3B4FD2EA73C}" destId="{E5A12FF0-783E-FF40-A6A1-2C37C49622AD}" srcOrd="0" destOrd="0" presId="urn:microsoft.com/office/officeart/2005/8/layout/hChevron3"/>
    <dgm:cxn modelId="{BB1433F6-2B51-C44D-9970-DBBF016691E2}" type="presOf" srcId="{073AA615-5D59-D94F-AD32-8B7E9FA44137}" destId="{5CD064C1-FE70-3343-8C45-A912465DE651}" srcOrd="0" destOrd="0" presId="urn:microsoft.com/office/officeart/2005/8/layout/hChevron3"/>
    <dgm:cxn modelId="{4EDC1EA4-554F-1742-8377-24B6E0E85FA5}" srcId="{92AC4649-71A7-4D48-BD44-77F258D97F7A}" destId="{073AA615-5D59-D94F-AD32-8B7E9FA44137}" srcOrd="3" destOrd="0" parTransId="{129326A8-CC07-F740-ACB0-D3F41414AC89}" sibTransId="{9E211D1A-A0BD-0E43-A226-C63A5CC4D25B}"/>
    <dgm:cxn modelId="{7FD579DD-01F7-AD49-9C63-E980662D9ACE}" srcId="{92AC4649-71A7-4D48-BD44-77F258D97F7A}" destId="{068C40F1-BCFB-4343-93DE-B3B4FD2EA73C}" srcOrd="1" destOrd="0" parTransId="{EBD348A5-73A3-A740-AF76-4244FE8C476F}" sibTransId="{227862C1-1451-1D47-9389-FF580731342A}"/>
    <dgm:cxn modelId="{7BB0F0B3-8F86-A542-A5C1-284D9CABC400}" type="presParOf" srcId="{99565C68-93B0-2849-870D-66C0505DA1A4}" destId="{8D58C803-8B47-D446-B4C0-FD74E9ED1EE2}" srcOrd="0" destOrd="0" presId="urn:microsoft.com/office/officeart/2005/8/layout/hChevron3"/>
    <dgm:cxn modelId="{730C0CF8-E6C9-E545-B781-FEA2FBCD19E5}" type="presParOf" srcId="{99565C68-93B0-2849-870D-66C0505DA1A4}" destId="{B9175715-4523-814E-AA17-2859B98A626E}" srcOrd="1" destOrd="0" presId="urn:microsoft.com/office/officeart/2005/8/layout/hChevron3"/>
    <dgm:cxn modelId="{AD452A3B-2CB9-074C-859C-CFF0278E678F}" type="presParOf" srcId="{99565C68-93B0-2849-870D-66C0505DA1A4}" destId="{E5A12FF0-783E-FF40-A6A1-2C37C49622AD}" srcOrd="2" destOrd="0" presId="urn:microsoft.com/office/officeart/2005/8/layout/hChevron3"/>
    <dgm:cxn modelId="{DDD88546-2625-0A4F-98F5-1F0C0E80663D}" type="presParOf" srcId="{99565C68-93B0-2849-870D-66C0505DA1A4}" destId="{D23D6A29-6BFD-E448-AEF3-358DBF33A220}" srcOrd="3" destOrd="0" presId="urn:microsoft.com/office/officeart/2005/8/layout/hChevron3"/>
    <dgm:cxn modelId="{D8A3CB42-72DA-BC47-983E-468E08964B24}" type="presParOf" srcId="{99565C68-93B0-2849-870D-66C0505DA1A4}" destId="{3A9272B5-DC29-0F4D-9D15-3123FE8B539A}" srcOrd="4" destOrd="0" presId="urn:microsoft.com/office/officeart/2005/8/layout/hChevron3"/>
    <dgm:cxn modelId="{ABFF6797-7E77-2649-B19F-CA947167F38F}" type="presParOf" srcId="{99565C68-93B0-2849-870D-66C0505DA1A4}" destId="{1447673B-BE31-F640-917F-2381CC935125}" srcOrd="5" destOrd="0" presId="urn:microsoft.com/office/officeart/2005/8/layout/hChevron3"/>
    <dgm:cxn modelId="{EB78A6F9-D298-CE41-8338-05AB7C6EFA44}" type="presParOf" srcId="{99565C68-93B0-2849-870D-66C0505DA1A4}" destId="{5CD064C1-FE70-3343-8C45-A912465DE651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AC4649-71A7-4D48-BD44-77F258D97F7A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</dgm:pt>
    <dgm:pt modelId="{FD764D72-FC5B-D442-989F-791BE39A3168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800" dirty="0" err="1" smtClean="0"/>
            <a:t>Fase</a:t>
          </a:r>
          <a:r>
            <a:rPr lang="en-US" sz="1800" dirty="0" smtClean="0"/>
            <a:t> I</a:t>
          </a:r>
          <a:endParaRPr lang="en-US" sz="1800" dirty="0"/>
        </a:p>
      </dgm:t>
    </dgm:pt>
    <dgm:pt modelId="{B5D097E4-25C8-1049-8C0D-4132BFB93EED}" type="parTrans" cxnId="{A9317F7F-F4A1-E541-B59E-AD32767EF800}">
      <dgm:prSet/>
      <dgm:spPr/>
      <dgm:t>
        <a:bodyPr/>
        <a:lstStyle/>
        <a:p>
          <a:endParaRPr lang="en-US"/>
        </a:p>
      </dgm:t>
    </dgm:pt>
    <dgm:pt modelId="{A4B75720-0FAA-0049-A695-647CC7C5267B}" type="sibTrans" cxnId="{A9317F7F-F4A1-E541-B59E-AD32767EF800}">
      <dgm:prSet/>
      <dgm:spPr/>
      <dgm:t>
        <a:bodyPr/>
        <a:lstStyle/>
        <a:p>
          <a:endParaRPr lang="en-US"/>
        </a:p>
      </dgm:t>
    </dgm:pt>
    <dgm:pt modelId="{068C40F1-BCFB-4343-93DE-B3B4FD2EA73C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800" dirty="0" err="1" smtClean="0"/>
            <a:t>Fase</a:t>
          </a:r>
          <a:r>
            <a:rPr lang="en-US" sz="1800" dirty="0" smtClean="0"/>
            <a:t> II</a:t>
          </a:r>
          <a:endParaRPr lang="en-US" sz="1800" dirty="0"/>
        </a:p>
      </dgm:t>
    </dgm:pt>
    <dgm:pt modelId="{EBD348A5-73A3-A740-AF76-4244FE8C476F}" type="parTrans" cxnId="{7FD579DD-01F7-AD49-9C63-E980662D9ACE}">
      <dgm:prSet/>
      <dgm:spPr/>
      <dgm:t>
        <a:bodyPr/>
        <a:lstStyle/>
        <a:p>
          <a:endParaRPr lang="en-US"/>
        </a:p>
      </dgm:t>
    </dgm:pt>
    <dgm:pt modelId="{227862C1-1451-1D47-9389-FF580731342A}" type="sibTrans" cxnId="{7FD579DD-01F7-AD49-9C63-E980662D9ACE}">
      <dgm:prSet/>
      <dgm:spPr/>
      <dgm:t>
        <a:bodyPr/>
        <a:lstStyle/>
        <a:p>
          <a:endParaRPr lang="en-US"/>
        </a:p>
      </dgm:t>
    </dgm:pt>
    <dgm:pt modelId="{D9D22F42-1A87-1545-BB2B-7B946F9BB017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800" dirty="0" err="1" smtClean="0"/>
            <a:t>Fase</a:t>
          </a:r>
          <a:r>
            <a:rPr lang="en-US" sz="1800" dirty="0" smtClean="0"/>
            <a:t> III</a:t>
          </a:r>
          <a:endParaRPr lang="en-US" sz="1800" dirty="0"/>
        </a:p>
      </dgm:t>
    </dgm:pt>
    <dgm:pt modelId="{8ACC3634-D506-C546-BD29-2A9D82F4F263}" type="parTrans" cxnId="{2F50DBC6-DCD5-F242-AED6-76354E18C974}">
      <dgm:prSet/>
      <dgm:spPr/>
      <dgm:t>
        <a:bodyPr/>
        <a:lstStyle/>
        <a:p>
          <a:endParaRPr lang="en-US"/>
        </a:p>
      </dgm:t>
    </dgm:pt>
    <dgm:pt modelId="{8A3C7DB4-064C-A64B-8E8D-4C92E9F8AB41}" type="sibTrans" cxnId="{2F50DBC6-DCD5-F242-AED6-76354E18C974}">
      <dgm:prSet/>
      <dgm:spPr/>
      <dgm:t>
        <a:bodyPr/>
        <a:lstStyle/>
        <a:p>
          <a:endParaRPr lang="en-US"/>
        </a:p>
      </dgm:t>
    </dgm:pt>
    <dgm:pt modelId="{073AA615-5D59-D94F-AD32-8B7E9FA44137}">
      <dgm:prSet/>
      <dgm:spPr>
        <a:solidFill>
          <a:srgbClr val="FFCC66"/>
        </a:solidFill>
      </dgm:spPr>
      <dgm:t>
        <a:bodyPr/>
        <a:lstStyle/>
        <a:p>
          <a:endParaRPr lang="en-US" dirty="0" smtClean="0"/>
        </a:p>
        <a:p>
          <a:r>
            <a:rPr lang="en-US" dirty="0" err="1" smtClean="0"/>
            <a:t>Fase</a:t>
          </a:r>
          <a:r>
            <a:rPr lang="en-US" dirty="0" smtClean="0"/>
            <a:t> IV (post-</a:t>
          </a:r>
          <a:r>
            <a:rPr lang="en-US" dirty="0" err="1" smtClean="0"/>
            <a:t>aprobacion</a:t>
          </a:r>
          <a:r>
            <a:rPr lang="en-US" dirty="0" smtClean="0"/>
            <a:t>)</a:t>
          </a:r>
        </a:p>
        <a:p>
          <a:endParaRPr lang="en-US" dirty="0"/>
        </a:p>
      </dgm:t>
    </dgm:pt>
    <dgm:pt modelId="{129326A8-CC07-F740-ACB0-D3F41414AC89}" type="parTrans" cxnId="{4EDC1EA4-554F-1742-8377-24B6E0E85FA5}">
      <dgm:prSet/>
      <dgm:spPr/>
      <dgm:t>
        <a:bodyPr/>
        <a:lstStyle/>
        <a:p>
          <a:endParaRPr lang="en-US"/>
        </a:p>
      </dgm:t>
    </dgm:pt>
    <dgm:pt modelId="{9E211D1A-A0BD-0E43-A226-C63A5CC4D25B}" type="sibTrans" cxnId="{4EDC1EA4-554F-1742-8377-24B6E0E85FA5}">
      <dgm:prSet/>
      <dgm:spPr/>
      <dgm:t>
        <a:bodyPr/>
        <a:lstStyle/>
        <a:p>
          <a:endParaRPr lang="en-US"/>
        </a:p>
      </dgm:t>
    </dgm:pt>
    <dgm:pt modelId="{99565C68-93B0-2849-870D-66C0505DA1A4}" type="pres">
      <dgm:prSet presAssocID="{92AC4649-71A7-4D48-BD44-77F258D97F7A}" presName="Name0" presStyleCnt="0">
        <dgm:presLayoutVars>
          <dgm:dir/>
          <dgm:resizeHandles val="exact"/>
        </dgm:presLayoutVars>
      </dgm:prSet>
      <dgm:spPr/>
    </dgm:pt>
    <dgm:pt modelId="{8D58C803-8B47-D446-B4C0-FD74E9ED1EE2}" type="pres">
      <dgm:prSet presAssocID="{FD764D72-FC5B-D442-989F-791BE39A3168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75715-4523-814E-AA17-2859B98A626E}" type="pres">
      <dgm:prSet presAssocID="{A4B75720-0FAA-0049-A695-647CC7C5267B}" presName="parSpace" presStyleCnt="0"/>
      <dgm:spPr/>
    </dgm:pt>
    <dgm:pt modelId="{E5A12FF0-783E-FF40-A6A1-2C37C49622AD}" type="pres">
      <dgm:prSet presAssocID="{068C40F1-BCFB-4343-93DE-B3B4FD2EA73C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D6A29-6BFD-E448-AEF3-358DBF33A220}" type="pres">
      <dgm:prSet presAssocID="{227862C1-1451-1D47-9389-FF580731342A}" presName="parSpace" presStyleCnt="0"/>
      <dgm:spPr/>
    </dgm:pt>
    <dgm:pt modelId="{3A9272B5-DC29-0F4D-9D15-3123FE8B539A}" type="pres">
      <dgm:prSet presAssocID="{D9D22F42-1A87-1545-BB2B-7B946F9BB017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7673B-BE31-F640-917F-2381CC935125}" type="pres">
      <dgm:prSet presAssocID="{8A3C7DB4-064C-A64B-8E8D-4C92E9F8AB41}" presName="parSpace" presStyleCnt="0"/>
      <dgm:spPr/>
    </dgm:pt>
    <dgm:pt modelId="{5CD064C1-FE70-3343-8C45-A912465DE651}" type="pres">
      <dgm:prSet presAssocID="{073AA615-5D59-D94F-AD32-8B7E9FA44137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0A5BD1-AAF0-F648-A17B-999F5150892C}" type="presOf" srcId="{073AA615-5D59-D94F-AD32-8B7E9FA44137}" destId="{5CD064C1-FE70-3343-8C45-A912465DE651}" srcOrd="0" destOrd="0" presId="urn:microsoft.com/office/officeart/2005/8/layout/hChevron3"/>
    <dgm:cxn modelId="{C91A0500-4AC9-0842-9CBB-1BD09288F7EF}" type="presOf" srcId="{FD764D72-FC5B-D442-989F-791BE39A3168}" destId="{8D58C803-8B47-D446-B4C0-FD74E9ED1EE2}" srcOrd="0" destOrd="0" presId="urn:microsoft.com/office/officeart/2005/8/layout/hChevron3"/>
    <dgm:cxn modelId="{A9317F7F-F4A1-E541-B59E-AD32767EF800}" srcId="{92AC4649-71A7-4D48-BD44-77F258D97F7A}" destId="{FD764D72-FC5B-D442-989F-791BE39A3168}" srcOrd="0" destOrd="0" parTransId="{B5D097E4-25C8-1049-8C0D-4132BFB93EED}" sibTransId="{A4B75720-0FAA-0049-A695-647CC7C5267B}"/>
    <dgm:cxn modelId="{2F50DBC6-DCD5-F242-AED6-76354E18C974}" srcId="{92AC4649-71A7-4D48-BD44-77F258D97F7A}" destId="{D9D22F42-1A87-1545-BB2B-7B946F9BB017}" srcOrd="2" destOrd="0" parTransId="{8ACC3634-D506-C546-BD29-2A9D82F4F263}" sibTransId="{8A3C7DB4-064C-A64B-8E8D-4C92E9F8AB41}"/>
    <dgm:cxn modelId="{38B02B19-9F45-814B-807D-677877459C75}" type="presOf" srcId="{D9D22F42-1A87-1545-BB2B-7B946F9BB017}" destId="{3A9272B5-DC29-0F4D-9D15-3123FE8B539A}" srcOrd="0" destOrd="0" presId="urn:microsoft.com/office/officeart/2005/8/layout/hChevron3"/>
    <dgm:cxn modelId="{605E4FEF-881D-8E44-80F0-F3C3B5C6D8B7}" type="presOf" srcId="{068C40F1-BCFB-4343-93DE-B3B4FD2EA73C}" destId="{E5A12FF0-783E-FF40-A6A1-2C37C49622AD}" srcOrd="0" destOrd="0" presId="urn:microsoft.com/office/officeart/2005/8/layout/hChevron3"/>
    <dgm:cxn modelId="{9BF7C005-17F0-DC45-822A-FAC3594A3B9E}" type="presOf" srcId="{92AC4649-71A7-4D48-BD44-77F258D97F7A}" destId="{99565C68-93B0-2849-870D-66C0505DA1A4}" srcOrd="0" destOrd="0" presId="urn:microsoft.com/office/officeart/2005/8/layout/hChevron3"/>
    <dgm:cxn modelId="{4EDC1EA4-554F-1742-8377-24B6E0E85FA5}" srcId="{92AC4649-71A7-4D48-BD44-77F258D97F7A}" destId="{073AA615-5D59-D94F-AD32-8B7E9FA44137}" srcOrd="3" destOrd="0" parTransId="{129326A8-CC07-F740-ACB0-D3F41414AC89}" sibTransId="{9E211D1A-A0BD-0E43-A226-C63A5CC4D25B}"/>
    <dgm:cxn modelId="{7FD579DD-01F7-AD49-9C63-E980662D9ACE}" srcId="{92AC4649-71A7-4D48-BD44-77F258D97F7A}" destId="{068C40F1-BCFB-4343-93DE-B3B4FD2EA73C}" srcOrd="1" destOrd="0" parTransId="{EBD348A5-73A3-A740-AF76-4244FE8C476F}" sibTransId="{227862C1-1451-1D47-9389-FF580731342A}"/>
    <dgm:cxn modelId="{593994CA-2003-1047-AF4C-75176A0D7720}" type="presParOf" srcId="{99565C68-93B0-2849-870D-66C0505DA1A4}" destId="{8D58C803-8B47-D446-B4C0-FD74E9ED1EE2}" srcOrd="0" destOrd="0" presId="urn:microsoft.com/office/officeart/2005/8/layout/hChevron3"/>
    <dgm:cxn modelId="{E245CD15-E13F-894D-A82F-824AC8BD27EA}" type="presParOf" srcId="{99565C68-93B0-2849-870D-66C0505DA1A4}" destId="{B9175715-4523-814E-AA17-2859B98A626E}" srcOrd="1" destOrd="0" presId="urn:microsoft.com/office/officeart/2005/8/layout/hChevron3"/>
    <dgm:cxn modelId="{A22E2F6B-AAAE-654C-A731-041C2A21874B}" type="presParOf" srcId="{99565C68-93B0-2849-870D-66C0505DA1A4}" destId="{E5A12FF0-783E-FF40-A6A1-2C37C49622AD}" srcOrd="2" destOrd="0" presId="urn:microsoft.com/office/officeart/2005/8/layout/hChevron3"/>
    <dgm:cxn modelId="{03CFAAE4-51B3-FE49-AB05-08C49EF59BA5}" type="presParOf" srcId="{99565C68-93B0-2849-870D-66C0505DA1A4}" destId="{D23D6A29-6BFD-E448-AEF3-358DBF33A220}" srcOrd="3" destOrd="0" presId="urn:microsoft.com/office/officeart/2005/8/layout/hChevron3"/>
    <dgm:cxn modelId="{4387E139-0828-694D-A81F-BB4104B9E235}" type="presParOf" srcId="{99565C68-93B0-2849-870D-66C0505DA1A4}" destId="{3A9272B5-DC29-0F4D-9D15-3123FE8B539A}" srcOrd="4" destOrd="0" presId="urn:microsoft.com/office/officeart/2005/8/layout/hChevron3"/>
    <dgm:cxn modelId="{8EB56E2F-C097-FA4F-86D8-04CA1AF0868A}" type="presParOf" srcId="{99565C68-93B0-2849-870D-66C0505DA1A4}" destId="{1447673B-BE31-F640-917F-2381CC935125}" srcOrd="5" destOrd="0" presId="urn:microsoft.com/office/officeart/2005/8/layout/hChevron3"/>
    <dgm:cxn modelId="{A3B45B2F-F595-6540-8C50-C1AF0178074A}" type="presParOf" srcId="{99565C68-93B0-2849-870D-66C0505DA1A4}" destId="{5CD064C1-FE70-3343-8C45-A912465DE651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8C803-8B47-D446-B4C0-FD74E9ED1EE2}">
      <dsp:nvSpPr>
        <dsp:cNvPr id="0" name=""/>
        <dsp:cNvSpPr/>
      </dsp:nvSpPr>
      <dsp:spPr>
        <a:xfrm>
          <a:off x="1785" y="210581"/>
          <a:ext cx="1791890" cy="71675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Fase</a:t>
          </a:r>
          <a:r>
            <a:rPr lang="en-US" sz="1800" kern="1200" dirty="0" smtClean="0"/>
            <a:t> I</a:t>
          </a:r>
          <a:endParaRPr lang="en-US" sz="1800" kern="1200" dirty="0"/>
        </a:p>
      </dsp:txBody>
      <dsp:txXfrm>
        <a:off x="1785" y="210581"/>
        <a:ext cx="1612701" cy="716756"/>
      </dsp:txXfrm>
    </dsp:sp>
    <dsp:sp modelId="{E5A12FF0-783E-FF40-A6A1-2C37C49622AD}">
      <dsp:nvSpPr>
        <dsp:cNvPr id="0" name=""/>
        <dsp:cNvSpPr/>
      </dsp:nvSpPr>
      <dsp:spPr>
        <a:xfrm>
          <a:off x="1435298" y="210581"/>
          <a:ext cx="1791890" cy="716756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Fase</a:t>
          </a:r>
          <a:r>
            <a:rPr lang="en-US" sz="1800" kern="1200" dirty="0" smtClean="0"/>
            <a:t> II</a:t>
          </a:r>
          <a:endParaRPr lang="en-US" sz="1800" kern="1200" dirty="0"/>
        </a:p>
      </dsp:txBody>
      <dsp:txXfrm>
        <a:off x="1793676" y="210581"/>
        <a:ext cx="1075134" cy="716756"/>
      </dsp:txXfrm>
    </dsp:sp>
    <dsp:sp modelId="{3A9272B5-DC29-0F4D-9D15-3123FE8B539A}">
      <dsp:nvSpPr>
        <dsp:cNvPr id="0" name=""/>
        <dsp:cNvSpPr/>
      </dsp:nvSpPr>
      <dsp:spPr>
        <a:xfrm>
          <a:off x="2868810" y="210581"/>
          <a:ext cx="1791890" cy="716756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Fase</a:t>
          </a:r>
          <a:r>
            <a:rPr lang="en-US" sz="1800" kern="1200" dirty="0" smtClean="0"/>
            <a:t> III</a:t>
          </a:r>
          <a:endParaRPr lang="en-US" sz="1800" kern="1200" dirty="0"/>
        </a:p>
      </dsp:txBody>
      <dsp:txXfrm>
        <a:off x="3227188" y="210581"/>
        <a:ext cx="1075134" cy="716756"/>
      </dsp:txXfrm>
    </dsp:sp>
    <dsp:sp modelId="{5CD064C1-FE70-3343-8C45-A912465DE651}">
      <dsp:nvSpPr>
        <dsp:cNvPr id="0" name=""/>
        <dsp:cNvSpPr/>
      </dsp:nvSpPr>
      <dsp:spPr>
        <a:xfrm>
          <a:off x="4302323" y="210581"/>
          <a:ext cx="1791890" cy="716756"/>
        </a:xfrm>
        <a:prstGeom prst="chevron">
          <a:avLst/>
        </a:prstGeom>
        <a:solidFill>
          <a:srgbClr val="FFCC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Fase</a:t>
          </a:r>
          <a:r>
            <a:rPr lang="en-US" sz="900" kern="1200" dirty="0" smtClean="0"/>
            <a:t> IV (post-</a:t>
          </a:r>
          <a:r>
            <a:rPr lang="en-US" sz="900" kern="1200" dirty="0" err="1" smtClean="0"/>
            <a:t>aprobacion</a:t>
          </a:r>
          <a:r>
            <a:rPr lang="en-US" sz="900" kern="1200" dirty="0" smtClean="0"/>
            <a:t>)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4660701" y="210581"/>
        <a:ext cx="1075134" cy="716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8C803-8B47-D446-B4C0-FD74E9ED1EE2}">
      <dsp:nvSpPr>
        <dsp:cNvPr id="0" name=""/>
        <dsp:cNvSpPr/>
      </dsp:nvSpPr>
      <dsp:spPr>
        <a:xfrm>
          <a:off x="1785" y="210581"/>
          <a:ext cx="1791890" cy="71675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Fase</a:t>
          </a:r>
          <a:r>
            <a:rPr lang="en-US" sz="1800" kern="1200" dirty="0" smtClean="0"/>
            <a:t> I</a:t>
          </a:r>
          <a:endParaRPr lang="en-US" sz="1800" kern="1200" dirty="0"/>
        </a:p>
      </dsp:txBody>
      <dsp:txXfrm>
        <a:off x="1785" y="210581"/>
        <a:ext cx="1612701" cy="716756"/>
      </dsp:txXfrm>
    </dsp:sp>
    <dsp:sp modelId="{E5A12FF0-783E-FF40-A6A1-2C37C49622AD}">
      <dsp:nvSpPr>
        <dsp:cNvPr id="0" name=""/>
        <dsp:cNvSpPr/>
      </dsp:nvSpPr>
      <dsp:spPr>
        <a:xfrm>
          <a:off x="1435298" y="210581"/>
          <a:ext cx="1791890" cy="716756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Fase</a:t>
          </a:r>
          <a:r>
            <a:rPr lang="en-US" sz="1800" kern="1200" dirty="0" smtClean="0"/>
            <a:t> II</a:t>
          </a:r>
          <a:endParaRPr lang="en-US" sz="1800" kern="1200" dirty="0"/>
        </a:p>
      </dsp:txBody>
      <dsp:txXfrm>
        <a:off x="1793676" y="210581"/>
        <a:ext cx="1075134" cy="716756"/>
      </dsp:txXfrm>
    </dsp:sp>
    <dsp:sp modelId="{3A9272B5-DC29-0F4D-9D15-3123FE8B539A}">
      <dsp:nvSpPr>
        <dsp:cNvPr id="0" name=""/>
        <dsp:cNvSpPr/>
      </dsp:nvSpPr>
      <dsp:spPr>
        <a:xfrm>
          <a:off x="2868810" y="210581"/>
          <a:ext cx="1791890" cy="716756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Fase</a:t>
          </a:r>
          <a:r>
            <a:rPr lang="en-US" sz="1800" kern="1200" dirty="0" smtClean="0"/>
            <a:t> III</a:t>
          </a:r>
          <a:endParaRPr lang="en-US" sz="1800" kern="1200" dirty="0"/>
        </a:p>
      </dsp:txBody>
      <dsp:txXfrm>
        <a:off x="3227188" y="210581"/>
        <a:ext cx="1075134" cy="716756"/>
      </dsp:txXfrm>
    </dsp:sp>
    <dsp:sp modelId="{5CD064C1-FE70-3343-8C45-A912465DE651}">
      <dsp:nvSpPr>
        <dsp:cNvPr id="0" name=""/>
        <dsp:cNvSpPr/>
      </dsp:nvSpPr>
      <dsp:spPr>
        <a:xfrm>
          <a:off x="4302323" y="210581"/>
          <a:ext cx="1791890" cy="716756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Fase</a:t>
          </a:r>
          <a:r>
            <a:rPr lang="en-US" sz="900" kern="1200" dirty="0" smtClean="0"/>
            <a:t> IV (post-</a:t>
          </a:r>
          <a:r>
            <a:rPr lang="en-US" sz="900" kern="1200" dirty="0" err="1" smtClean="0"/>
            <a:t>aprobacion</a:t>
          </a:r>
          <a:r>
            <a:rPr lang="en-US" sz="900" kern="1200" dirty="0" smtClean="0"/>
            <a:t>)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4660701" y="210581"/>
        <a:ext cx="1075134" cy="716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8C803-8B47-D446-B4C0-FD74E9ED1EE2}">
      <dsp:nvSpPr>
        <dsp:cNvPr id="0" name=""/>
        <dsp:cNvSpPr/>
      </dsp:nvSpPr>
      <dsp:spPr>
        <a:xfrm>
          <a:off x="1785" y="210581"/>
          <a:ext cx="1791890" cy="716756"/>
        </a:xfrm>
        <a:prstGeom prst="homePlat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Fase</a:t>
          </a:r>
          <a:r>
            <a:rPr lang="en-US" sz="1800" kern="1200" dirty="0" smtClean="0"/>
            <a:t> I</a:t>
          </a:r>
          <a:endParaRPr lang="en-US" sz="1800" kern="1200" dirty="0"/>
        </a:p>
      </dsp:txBody>
      <dsp:txXfrm>
        <a:off x="1785" y="210581"/>
        <a:ext cx="1612701" cy="716756"/>
      </dsp:txXfrm>
    </dsp:sp>
    <dsp:sp modelId="{E5A12FF0-783E-FF40-A6A1-2C37C49622AD}">
      <dsp:nvSpPr>
        <dsp:cNvPr id="0" name=""/>
        <dsp:cNvSpPr/>
      </dsp:nvSpPr>
      <dsp:spPr>
        <a:xfrm>
          <a:off x="1435298" y="210581"/>
          <a:ext cx="1791890" cy="716756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Fase</a:t>
          </a:r>
          <a:r>
            <a:rPr lang="en-US" sz="1800" kern="1200" dirty="0" smtClean="0"/>
            <a:t> II</a:t>
          </a:r>
          <a:endParaRPr lang="en-US" sz="1800" kern="1200" dirty="0"/>
        </a:p>
      </dsp:txBody>
      <dsp:txXfrm>
        <a:off x="1793676" y="210581"/>
        <a:ext cx="1075134" cy="716756"/>
      </dsp:txXfrm>
    </dsp:sp>
    <dsp:sp modelId="{3A9272B5-DC29-0F4D-9D15-3123FE8B539A}">
      <dsp:nvSpPr>
        <dsp:cNvPr id="0" name=""/>
        <dsp:cNvSpPr/>
      </dsp:nvSpPr>
      <dsp:spPr>
        <a:xfrm>
          <a:off x="2868810" y="210581"/>
          <a:ext cx="1791890" cy="716756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Fase</a:t>
          </a:r>
          <a:r>
            <a:rPr lang="en-US" sz="1800" kern="1200" dirty="0" smtClean="0"/>
            <a:t> III</a:t>
          </a:r>
          <a:endParaRPr lang="en-US" sz="1800" kern="1200" dirty="0"/>
        </a:p>
      </dsp:txBody>
      <dsp:txXfrm>
        <a:off x="3227188" y="210581"/>
        <a:ext cx="1075134" cy="716756"/>
      </dsp:txXfrm>
    </dsp:sp>
    <dsp:sp modelId="{5CD064C1-FE70-3343-8C45-A912465DE651}">
      <dsp:nvSpPr>
        <dsp:cNvPr id="0" name=""/>
        <dsp:cNvSpPr/>
      </dsp:nvSpPr>
      <dsp:spPr>
        <a:xfrm>
          <a:off x="4302323" y="210581"/>
          <a:ext cx="1791890" cy="716756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Fase</a:t>
          </a:r>
          <a:r>
            <a:rPr lang="en-US" sz="900" kern="1200" dirty="0" smtClean="0"/>
            <a:t> IV (post-</a:t>
          </a:r>
          <a:r>
            <a:rPr lang="en-US" sz="900" kern="1200" dirty="0" err="1" smtClean="0"/>
            <a:t>aprobacion</a:t>
          </a:r>
          <a:r>
            <a:rPr lang="en-US" sz="900" kern="1200" dirty="0" smtClean="0"/>
            <a:t>)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4660701" y="210581"/>
        <a:ext cx="1075134" cy="7167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8C803-8B47-D446-B4C0-FD74E9ED1EE2}">
      <dsp:nvSpPr>
        <dsp:cNvPr id="0" name=""/>
        <dsp:cNvSpPr/>
      </dsp:nvSpPr>
      <dsp:spPr>
        <a:xfrm>
          <a:off x="1785" y="210581"/>
          <a:ext cx="1791890" cy="716756"/>
        </a:xfrm>
        <a:prstGeom prst="homePlat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Fase</a:t>
          </a:r>
          <a:r>
            <a:rPr lang="en-US" sz="1800" kern="1200" dirty="0" smtClean="0"/>
            <a:t> I</a:t>
          </a:r>
          <a:endParaRPr lang="en-US" sz="1800" kern="1200" dirty="0"/>
        </a:p>
      </dsp:txBody>
      <dsp:txXfrm>
        <a:off x="1785" y="210581"/>
        <a:ext cx="1612701" cy="716756"/>
      </dsp:txXfrm>
    </dsp:sp>
    <dsp:sp modelId="{E5A12FF0-783E-FF40-A6A1-2C37C49622AD}">
      <dsp:nvSpPr>
        <dsp:cNvPr id="0" name=""/>
        <dsp:cNvSpPr/>
      </dsp:nvSpPr>
      <dsp:spPr>
        <a:xfrm>
          <a:off x="1435298" y="210581"/>
          <a:ext cx="1791890" cy="716756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Fase</a:t>
          </a:r>
          <a:r>
            <a:rPr lang="en-US" sz="1800" kern="1200" dirty="0" smtClean="0"/>
            <a:t> II</a:t>
          </a:r>
          <a:endParaRPr lang="en-US" sz="1800" kern="1200" dirty="0"/>
        </a:p>
      </dsp:txBody>
      <dsp:txXfrm>
        <a:off x="1793676" y="210581"/>
        <a:ext cx="1075134" cy="716756"/>
      </dsp:txXfrm>
    </dsp:sp>
    <dsp:sp modelId="{3A9272B5-DC29-0F4D-9D15-3123FE8B539A}">
      <dsp:nvSpPr>
        <dsp:cNvPr id="0" name=""/>
        <dsp:cNvSpPr/>
      </dsp:nvSpPr>
      <dsp:spPr>
        <a:xfrm>
          <a:off x="2868810" y="210581"/>
          <a:ext cx="1791890" cy="716756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Fase</a:t>
          </a:r>
          <a:r>
            <a:rPr lang="en-US" sz="1800" kern="1200" dirty="0" smtClean="0"/>
            <a:t> III</a:t>
          </a:r>
          <a:endParaRPr lang="en-US" sz="1800" kern="1200" dirty="0"/>
        </a:p>
      </dsp:txBody>
      <dsp:txXfrm>
        <a:off x="3227188" y="210581"/>
        <a:ext cx="1075134" cy="716756"/>
      </dsp:txXfrm>
    </dsp:sp>
    <dsp:sp modelId="{5CD064C1-FE70-3343-8C45-A912465DE651}">
      <dsp:nvSpPr>
        <dsp:cNvPr id="0" name=""/>
        <dsp:cNvSpPr/>
      </dsp:nvSpPr>
      <dsp:spPr>
        <a:xfrm>
          <a:off x="4302323" y="210581"/>
          <a:ext cx="1791890" cy="716756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Fase</a:t>
          </a:r>
          <a:r>
            <a:rPr lang="en-US" sz="900" kern="1200" dirty="0" smtClean="0"/>
            <a:t> IV (post-</a:t>
          </a:r>
          <a:r>
            <a:rPr lang="en-US" sz="900" kern="1200" dirty="0" err="1" smtClean="0"/>
            <a:t>aprobacion</a:t>
          </a:r>
          <a:r>
            <a:rPr lang="en-US" sz="900" kern="1200" dirty="0" smtClean="0"/>
            <a:t>)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4660701" y="210581"/>
        <a:ext cx="1075134" cy="7167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8C803-8B47-D446-B4C0-FD74E9ED1EE2}">
      <dsp:nvSpPr>
        <dsp:cNvPr id="0" name=""/>
        <dsp:cNvSpPr/>
      </dsp:nvSpPr>
      <dsp:spPr>
        <a:xfrm>
          <a:off x="1785" y="210581"/>
          <a:ext cx="1791890" cy="716756"/>
        </a:xfrm>
        <a:prstGeom prst="homePlat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Fase</a:t>
          </a:r>
          <a:r>
            <a:rPr lang="en-US" sz="1800" kern="1200" dirty="0" smtClean="0"/>
            <a:t> I</a:t>
          </a:r>
          <a:endParaRPr lang="en-US" sz="1800" kern="1200" dirty="0"/>
        </a:p>
      </dsp:txBody>
      <dsp:txXfrm>
        <a:off x="1785" y="210581"/>
        <a:ext cx="1612701" cy="716756"/>
      </dsp:txXfrm>
    </dsp:sp>
    <dsp:sp modelId="{E5A12FF0-783E-FF40-A6A1-2C37C49622AD}">
      <dsp:nvSpPr>
        <dsp:cNvPr id="0" name=""/>
        <dsp:cNvSpPr/>
      </dsp:nvSpPr>
      <dsp:spPr>
        <a:xfrm>
          <a:off x="1435298" y="210581"/>
          <a:ext cx="1791890" cy="716756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Fase</a:t>
          </a:r>
          <a:r>
            <a:rPr lang="en-US" sz="1800" kern="1200" dirty="0" smtClean="0"/>
            <a:t> II</a:t>
          </a:r>
          <a:endParaRPr lang="en-US" sz="1800" kern="1200" dirty="0"/>
        </a:p>
      </dsp:txBody>
      <dsp:txXfrm>
        <a:off x="1793676" y="210581"/>
        <a:ext cx="1075134" cy="716756"/>
      </dsp:txXfrm>
    </dsp:sp>
    <dsp:sp modelId="{3A9272B5-DC29-0F4D-9D15-3123FE8B539A}">
      <dsp:nvSpPr>
        <dsp:cNvPr id="0" name=""/>
        <dsp:cNvSpPr/>
      </dsp:nvSpPr>
      <dsp:spPr>
        <a:xfrm>
          <a:off x="2868810" y="210581"/>
          <a:ext cx="1791890" cy="716756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Fase</a:t>
          </a:r>
          <a:r>
            <a:rPr lang="en-US" sz="1800" kern="1200" dirty="0" smtClean="0"/>
            <a:t> III</a:t>
          </a:r>
          <a:endParaRPr lang="en-US" sz="1800" kern="1200" dirty="0"/>
        </a:p>
      </dsp:txBody>
      <dsp:txXfrm>
        <a:off x="3227188" y="210581"/>
        <a:ext cx="1075134" cy="716756"/>
      </dsp:txXfrm>
    </dsp:sp>
    <dsp:sp modelId="{5CD064C1-FE70-3343-8C45-A912465DE651}">
      <dsp:nvSpPr>
        <dsp:cNvPr id="0" name=""/>
        <dsp:cNvSpPr/>
      </dsp:nvSpPr>
      <dsp:spPr>
        <a:xfrm>
          <a:off x="4302323" y="210581"/>
          <a:ext cx="1791890" cy="716756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Fase</a:t>
          </a:r>
          <a:r>
            <a:rPr lang="en-US" sz="900" kern="1200" dirty="0" smtClean="0"/>
            <a:t> IV (post-</a:t>
          </a:r>
          <a:r>
            <a:rPr lang="en-US" sz="900" kern="1200" dirty="0" err="1" smtClean="0"/>
            <a:t>aprobacion</a:t>
          </a:r>
          <a:r>
            <a:rPr lang="en-US" sz="900" kern="1200" dirty="0" smtClean="0"/>
            <a:t>)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4660701" y="210581"/>
        <a:ext cx="1075134" cy="7167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8C803-8B47-D446-B4C0-FD74E9ED1EE2}">
      <dsp:nvSpPr>
        <dsp:cNvPr id="0" name=""/>
        <dsp:cNvSpPr/>
      </dsp:nvSpPr>
      <dsp:spPr>
        <a:xfrm>
          <a:off x="1785" y="210581"/>
          <a:ext cx="1791890" cy="716756"/>
        </a:xfrm>
        <a:prstGeom prst="homePlat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Fase</a:t>
          </a:r>
          <a:r>
            <a:rPr lang="en-US" sz="1800" kern="1200" dirty="0" smtClean="0"/>
            <a:t> I</a:t>
          </a:r>
          <a:endParaRPr lang="en-US" sz="1800" kern="1200" dirty="0"/>
        </a:p>
      </dsp:txBody>
      <dsp:txXfrm>
        <a:off x="1785" y="210581"/>
        <a:ext cx="1612701" cy="716756"/>
      </dsp:txXfrm>
    </dsp:sp>
    <dsp:sp modelId="{E5A12FF0-783E-FF40-A6A1-2C37C49622AD}">
      <dsp:nvSpPr>
        <dsp:cNvPr id="0" name=""/>
        <dsp:cNvSpPr/>
      </dsp:nvSpPr>
      <dsp:spPr>
        <a:xfrm>
          <a:off x="1435298" y="210581"/>
          <a:ext cx="1791890" cy="716756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Fase</a:t>
          </a:r>
          <a:r>
            <a:rPr lang="en-US" sz="1800" kern="1200" dirty="0" smtClean="0"/>
            <a:t> II</a:t>
          </a:r>
          <a:endParaRPr lang="en-US" sz="1800" kern="1200" dirty="0"/>
        </a:p>
      </dsp:txBody>
      <dsp:txXfrm>
        <a:off x="1793676" y="210581"/>
        <a:ext cx="1075134" cy="716756"/>
      </dsp:txXfrm>
    </dsp:sp>
    <dsp:sp modelId="{3A9272B5-DC29-0F4D-9D15-3123FE8B539A}">
      <dsp:nvSpPr>
        <dsp:cNvPr id="0" name=""/>
        <dsp:cNvSpPr/>
      </dsp:nvSpPr>
      <dsp:spPr>
        <a:xfrm>
          <a:off x="2868810" y="210581"/>
          <a:ext cx="1791890" cy="716756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Fase</a:t>
          </a:r>
          <a:r>
            <a:rPr lang="en-US" sz="1800" kern="1200" dirty="0" smtClean="0"/>
            <a:t> III</a:t>
          </a:r>
          <a:endParaRPr lang="en-US" sz="1800" kern="1200" dirty="0"/>
        </a:p>
      </dsp:txBody>
      <dsp:txXfrm>
        <a:off x="3227188" y="210581"/>
        <a:ext cx="1075134" cy="716756"/>
      </dsp:txXfrm>
    </dsp:sp>
    <dsp:sp modelId="{5CD064C1-FE70-3343-8C45-A912465DE651}">
      <dsp:nvSpPr>
        <dsp:cNvPr id="0" name=""/>
        <dsp:cNvSpPr/>
      </dsp:nvSpPr>
      <dsp:spPr>
        <a:xfrm>
          <a:off x="4302323" y="210581"/>
          <a:ext cx="1791890" cy="716756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Fase</a:t>
          </a:r>
          <a:r>
            <a:rPr lang="en-US" sz="900" kern="1200" dirty="0" smtClean="0"/>
            <a:t> IV (post-</a:t>
          </a:r>
          <a:r>
            <a:rPr lang="en-US" sz="900" kern="1200" dirty="0" err="1" smtClean="0"/>
            <a:t>aprobacion</a:t>
          </a:r>
          <a:r>
            <a:rPr lang="en-US" sz="900" kern="1200" dirty="0" smtClean="0"/>
            <a:t>)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4660701" y="210581"/>
        <a:ext cx="1075134" cy="7167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8C803-8B47-D446-B4C0-FD74E9ED1EE2}">
      <dsp:nvSpPr>
        <dsp:cNvPr id="0" name=""/>
        <dsp:cNvSpPr/>
      </dsp:nvSpPr>
      <dsp:spPr>
        <a:xfrm>
          <a:off x="1785" y="210581"/>
          <a:ext cx="1791890" cy="716756"/>
        </a:xfrm>
        <a:prstGeom prst="homePlat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Fase</a:t>
          </a:r>
          <a:r>
            <a:rPr lang="en-US" sz="1800" kern="1200" dirty="0" smtClean="0"/>
            <a:t> I</a:t>
          </a:r>
          <a:endParaRPr lang="en-US" sz="1800" kern="1200" dirty="0"/>
        </a:p>
      </dsp:txBody>
      <dsp:txXfrm>
        <a:off x="1785" y="210581"/>
        <a:ext cx="1612701" cy="716756"/>
      </dsp:txXfrm>
    </dsp:sp>
    <dsp:sp modelId="{E5A12FF0-783E-FF40-A6A1-2C37C49622AD}">
      <dsp:nvSpPr>
        <dsp:cNvPr id="0" name=""/>
        <dsp:cNvSpPr/>
      </dsp:nvSpPr>
      <dsp:spPr>
        <a:xfrm>
          <a:off x="1435298" y="210581"/>
          <a:ext cx="1791890" cy="716756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Fase</a:t>
          </a:r>
          <a:r>
            <a:rPr lang="en-US" sz="1800" kern="1200" dirty="0" smtClean="0"/>
            <a:t> II</a:t>
          </a:r>
          <a:endParaRPr lang="en-US" sz="1800" kern="1200" dirty="0"/>
        </a:p>
      </dsp:txBody>
      <dsp:txXfrm>
        <a:off x="1793676" y="210581"/>
        <a:ext cx="1075134" cy="716756"/>
      </dsp:txXfrm>
    </dsp:sp>
    <dsp:sp modelId="{3A9272B5-DC29-0F4D-9D15-3123FE8B539A}">
      <dsp:nvSpPr>
        <dsp:cNvPr id="0" name=""/>
        <dsp:cNvSpPr/>
      </dsp:nvSpPr>
      <dsp:spPr>
        <a:xfrm>
          <a:off x="2868810" y="210581"/>
          <a:ext cx="1791890" cy="716756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Fase</a:t>
          </a:r>
          <a:r>
            <a:rPr lang="en-US" sz="1800" kern="1200" dirty="0" smtClean="0"/>
            <a:t> III</a:t>
          </a:r>
          <a:endParaRPr lang="en-US" sz="1800" kern="1200" dirty="0"/>
        </a:p>
      </dsp:txBody>
      <dsp:txXfrm>
        <a:off x="3227188" y="210581"/>
        <a:ext cx="1075134" cy="716756"/>
      </dsp:txXfrm>
    </dsp:sp>
    <dsp:sp modelId="{5CD064C1-FE70-3343-8C45-A912465DE651}">
      <dsp:nvSpPr>
        <dsp:cNvPr id="0" name=""/>
        <dsp:cNvSpPr/>
      </dsp:nvSpPr>
      <dsp:spPr>
        <a:xfrm>
          <a:off x="4302323" y="210581"/>
          <a:ext cx="1791890" cy="716756"/>
        </a:xfrm>
        <a:prstGeom prst="chevron">
          <a:avLst/>
        </a:prstGeom>
        <a:solidFill>
          <a:srgbClr val="FFCC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Fase</a:t>
          </a:r>
          <a:r>
            <a:rPr lang="en-US" sz="900" kern="1200" dirty="0" smtClean="0"/>
            <a:t> IV (post-</a:t>
          </a:r>
          <a:r>
            <a:rPr lang="en-US" sz="900" kern="1200" dirty="0" err="1" smtClean="0"/>
            <a:t>aprobacion</a:t>
          </a:r>
          <a:r>
            <a:rPr lang="en-US" sz="900" kern="1200" dirty="0" smtClean="0"/>
            <a:t>)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4660701" y="210581"/>
        <a:ext cx="1075134" cy="7167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8C803-8B47-D446-B4C0-FD74E9ED1EE2}">
      <dsp:nvSpPr>
        <dsp:cNvPr id="0" name=""/>
        <dsp:cNvSpPr/>
      </dsp:nvSpPr>
      <dsp:spPr>
        <a:xfrm>
          <a:off x="1785" y="210581"/>
          <a:ext cx="1791890" cy="716756"/>
        </a:xfrm>
        <a:prstGeom prst="homePlat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Fase</a:t>
          </a:r>
          <a:r>
            <a:rPr lang="en-US" sz="1800" kern="1200" dirty="0" smtClean="0"/>
            <a:t> I</a:t>
          </a:r>
          <a:endParaRPr lang="en-US" sz="1800" kern="1200" dirty="0"/>
        </a:p>
      </dsp:txBody>
      <dsp:txXfrm>
        <a:off x="1785" y="210581"/>
        <a:ext cx="1612701" cy="716756"/>
      </dsp:txXfrm>
    </dsp:sp>
    <dsp:sp modelId="{E5A12FF0-783E-FF40-A6A1-2C37C49622AD}">
      <dsp:nvSpPr>
        <dsp:cNvPr id="0" name=""/>
        <dsp:cNvSpPr/>
      </dsp:nvSpPr>
      <dsp:spPr>
        <a:xfrm>
          <a:off x="1435298" y="210581"/>
          <a:ext cx="1791890" cy="716756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Fase</a:t>
          </a:r>
          <a:r>
            <a:rPr lang="en-US" sz="1800" kern="1200" dirty="0" smtClean="0"/>
            <a:t> II</a:t>
          </a:r>
          <a:endParaRPr lang="en-US" sz="1800" kern="1200" dirty="0"/>
        </a:p>
      </dsp:txBody>
      <dsp:txXfrm>
        <a:off x="1793676" y="210581"/>
        <a:ext cx="1075134" cy="716756"/>
      </dsp:txXfrm>
    </dsp:sp>
    <dsp:sp modelId="{3A9272B5-DC29-0F4D-9D15-3123FE8B539A}">
      <dsp:nvSpPr>
        <dsp:cNvPr id="0" name=""/>
        <dsp:cNvSpPr/>
      </dsp:nvSpPr>
      <dsp:spPr>
        <a:xfrm>
          <a:off x="2868810" y="210581"/>
          <a:ext cx="1791890" cy="716756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Fase</a:t>
          </a:r>
          <a:r>
            <a:rPr lang="en-US" sz="1800" kern="1200" dirty="0" smtClean="0"/>
            <a:t> III</a:t>
          </a:r>
          <a:endParaRPr lang="en-US" sz="1800" kern="1200" dirty="0"/>
        </a:p>
      </dsp:txBody>
      <dsp:txXfrm>
        <a:off x="3227188" y="210581"/>
        <a:ext cx="1075134" cy="716756"/>
      </dsp:txXfrm>
    </dsp:sp>
    <dsp:sp modelId="{5CD064C1-FE70-3343-8C45-A912465DE651}">
      <dsp:nvSpPr>
        <dsp:cNvPr id="0" name=""/>
        <dsp:cNvSpPr/>
      </dsp:nvSpPr>
      <dsp:spPr>
        <a:xfrm>
          <a:off x="4302323" y="210581"/>
          <a:ext cx="1791890" cy="716756"/>
        </a:xfrm>
        <a:prstGeom prst="chevron">
          <a:avLst/>
        </a:prstGeom>
        <a:solidFill>
          <a:srgbClr val="FFCC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Fase</a:t>
          </a:r>
          <a:r>
            <a:rPr lang="en-US" sz="900" kern="1200" dirty="0" smtClean="0"/>
            <a:t> IV (post-</a:t>
          </a:r>
          <a:r>
            <a:rPr lang="en-US" sz="900" kern="1200" dirty="0" err="1" smtClean="0"/>
            <a:t>aprobacion</a:t>
          </a:r>
          <a:r>
            <a:rPr lang="en-US" sz="900" kern="1200" dirty="0" smtClean="0"/>
            <a:t>)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4660701" y="210581"/>
        <a:ext cx="1075134" cy="716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65284-42A5-4AD6-95B1-E1C5E326EEFB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C0394-EEC8-4322-8DCA-D4D7E8BA2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4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4B096-2BFC-4D8C-AF21-776331DB4805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069BF-6E27-4C15-9C19-390D152B5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19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ción">
    <p:bg>
      <p:bgPr>
        <a:gradFill flip="none" rotWithShape="1">
          <a:gsLst>
            <a:gs pos="0">
              <a:schemeClr val="bg2">
                <a:lumMod val="20000"/>
                <a:lumOff val="80000"/>
              </a:schemeClr>
            </a:gs>
            <a:gs pos="54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81" y="178584"/>
            <a:ext cx="2016757" cy="63671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3" cstate="print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578" y="1280205"/>
            <a:ext cx="6129110" cy="3761231"/>
          </a:xfrm>
          <a:prstGeom prst="rect">
            <a:avLst/>
          </a:prstGeom>
        </p:spPr>
      </p:pic>
      <p:sp>
        <p:nvSpPr>
          <p:cNvPr id="5" name="Marcador de fecha 3"/>
          <p:cNvSpPr txBox="1">
            <a:spLocks/>
          </p:cNvSpPr>
          <p:nvPr userDrawn="1"/>
        </p:nvSpPr>
        <p:spPr>
          <a:xfrm>
            <a:off x="444831" y="4767262"/>
            <a:ext cx="4500880" cy="282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 smtClean="0">
                <a:cs typeface="Calibri"/>
              </a:rPr>
              <a:t>© </a:t>
            </a:r>
            <a:r>
              <a:rPr lang="en-US" sz="700" dirty="0" err="1" smtClean="0">
                <a:cs typeface="Calibri"/>
              </a:rPr>
              <a:t>Vall</a:t>
            </a:r>
            <a:r>
              <a:rPr lang="en-US" sz="700" dirty="0" smtClean="0">
                <a:cs typeface="Calibri"/>
              </a:rPr>
              <a:t> </a:t>
            </a:r>
            <a:r>
              <a:rPr lang="en-US" sz="700" dirty="0" err="1" smtClean="0">
                <a:cs typeface="Calibri"/>
              </a:rPr>
              <a:t>d'Hebron</a:t>
            </a:r>
            <a:r>
              <a:rPr lang="en-US" sz="700" dirty="0" smtClean="0">
                <a:cs typeface="Calibri"/>
              </a:rPr>
              <a:t> Institute of Oncology (VHIO)</a:t>
            </a:r>
            <a:endParaRPr lang="es-ES" sz="7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1406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55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51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89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26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90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05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ación">
    <p:bg>
      <p:bgPr>
        <a:gradFill flip="none" rotWithShape="1">
          <a:gsLst>
            <a:gs pos="0">
              <a:schemeClr val="bg2">
                <a:lumMod val="20000"/>
                <a:lumOff val="80000"/>
              </a:schemeClr>
            </a:gs>
            <a:gs pos="54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2" cstate="print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578" y="1280205"/>
            <a:ext cx="6129110" cy="3761231"/>
          </a:xfrm>
          <a:prstGeom prst="rect">
            <a:avLst/>
          </a:prstGeom>
        </p:spPr>
      </p:pic>
      <p:sp>
        <p:nvSpPr>
          <p:cNvPr id="4" name="Marcador de fecha 3"/>
          <p:cNvSpPr txBox="1">
            <a:spLocks/>
          </p:cNvSpPr>
          <p:nvPr userDrawn="1"/>
        </p:nvSpPr>
        <p:spPr>
          <a:xfrm>
            <a:off x="444831" y="4767262"/>
            <a:ext cx="4500880" cy="282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 smtClean="0">
                <a:cs typeface="Calibri"/>
              </a:rPr>
              <a:t>© </a:t>
            </a:r>
            <a:r>
              <a:rPr lang="en-US" sz="700" dirty="0" err="1" smtClean="0">
                <a:cs typeface="Calibri"/>
              </a:rPr>
              <a:t>Vall</a:t>
            </a:r>
            <a:r>
              <a:rPr lang="en-US" sz="700" dirty="0" smtClean="0">
                <a:cs typeface="Calibri"/>
              </a:rPr>
              <a:t> </a:t>
            </a:r>
            <a:r>
              <a:rPr lang="en-US" sz="700" dirty="0" err="1" smtClean="0">
                <a:cs typeface="Calibri"/>
              </a:rPr>
              <a:t>d'Hebron</a:t>
            </a:r>
            <a:r>
              <a:rPr lang="en-US" sz="700" dirty="0" smtClean="0">
                <a:cs typeface="Calibri"/>
              </a:rPr>
              <a:t> Institute of Oncology (VHIO)</a:t>
            </a:r>
            <a:endParaRPr lang="es-ES" sz="7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8566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92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fecha 3"/>
          <p:cNvSpPr txBox="1">
            <a:spLocks/>
          </p:cNvSpPr>
          <p:nvPr userDrawn="1"/>
        </p:nvSpPr>
        <p:spPr>
          <a:xfrm>
            <a:off x="444831" y="4767262"/>
            <a:ext cx="4500880" cy="282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 smtClean="0">
                <a:cs typeface="Calibri"/>
              </a:rPr>
              <a:t>© </a:t>
            </a:r>
            <a:r>
              <a:rPr lang="en-US" sz="700" dirty="0" err="1" smtClean="0">
                <a:cs typeface="Calibri"/>
              </a:rPr>
              <a:t>Vall</a:t>
            </a:r>
            <a:r>
              <a:rPr lang="en-US" sz="700" dirty="0" smtClean="0">
                <a:cs typeface="Calibri"/>
              </a:rPr>
              <a:t> </a:t>
            </a:r>
            <a:r>
              <a:rPr lang="en-US" sz="700" dirty="0" err="1" smtClean="0">
                <a:cs typeface="Calibri"/>
              </a:rPr>
              <a:t>d'Hebron</a:t>
            </a:r>
            <a:r>
              <a:rPr lang="en-US" sz="700" dirty="0" smtClean="0">
                <a:cs typeface="Calibri"/>
              </a:rPr>
              <a:t> Institute of Oncology (VHIO)</a:t>
            </a:r>
            <a:endParaRPr lang="es-ES" sz="700" dirty="0">
              <a:cs typeface="Calibri"/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81" y="178584"/>
            <a:ext cx="2016757" cy="63671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2" cstate="print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577" y="1280205"/>
            <a:ext cx="6129112" cy="37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6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0" r:id="rId2"/>
    <p:sldLayoutId id="2147483871" r:id="rId3"/>
    <p:sldLayoutId id="2147483872" r:id="rId4"/>
    <p:sldLayoutId id="2147483873" r:id="rId5"/>
    <p:sldLayoutId id="2147483875" r:id="rId6"/>
    <p:sldLayoutId id="2147483876" r:id="rId7"/>
    <p:sldLayoutId id="2147483883" r:id="rId8"/>
    <p:sldLayoutId id="214748388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r" defTabSz="4572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17.tiff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13.tiff"/><Relationship Id="rId8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1 Rectángulo"/>
          <p:cNvSpPr/>
          <p:nvPr/>
        </p:nvSpPr>
        <p:spPr>
          <a:xfrm>
            <a:off x="1540932" y="2449696"/>
            <a:ext cx="7257628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Joaquin Mateo</a:t>
            </a:r>
          </a:p>
          <a:p>
            <a:pPr>
              <a:lnSpc>
                <a:spcPct val="80000"/>
              </a:lnSpc>
            </a:pPr>
            <a:r>
              <a:rPr lang="en-US" sz="16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Oncólogo</a:t>
            </a:r>
            <a:r>
              <a:rPr lang="en-US" sz="16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del Hospital </a:t>
            </a:r>
            <a:r>
              <a:rPr lang="en-US" sz="16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Vall</a:t>
            </a:r>
            <a:r>
              <a:rPr lang="en-US" sz="16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d’Hebron</a:t>
            </a:r>
            <a:endParaRPr lang="es-ES_tradnl" sz="1600" b="1" dirty="0">
              <a:solidFill>
                <a:schemeClr val="bg1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12 Rectángulo"/>
          <p:cNvSpPr/>
          <p:nvPr/>
        </p:nvSpPr>
        <p:spPr>
          <a:xfrm>
            <a:off x="1540932" y="1213607"/>
            <a:ext cx="72814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Mitos</a:t>
            </a:r>
            <a:r>
              <a:rPr lang="en-US" sz="3200" dirty="0"/>
              <a:t> </a:t>
            </a:r>
            <a:r>
              <a:rPr lang="en-US" sz="3200" dirty="0" err="1"/>
              <a:t>sobre</a:t>
            </a:r>
            <a:r>
              <a:rPr lang="en-US" sz="3200" dirty="0"/>
              <a:t> las </a:t>
            </a:r>
            <a:r>
              <a:rPr lang="en-US" sz="3200" dirty="0" err="1"/>
              <a:t>pruebas</a:t>
            </a:r>
            <a:r>
              <a:rPr lang="en-US" sz="3200" dirty="0"/>
              <a:t> con </a:t>
            </a:r>
            <a:r>
              <a:rPr lang="en-US" sz="3200" dirty="0" err="1"/>
              <a:t>pacientes</a:t>
            </a:r>
            <a:r>
              <a:rPr lang="en-US" sz="3200" dirty="0"/>
              <a:t>: ¿</a:t>
            </a:r>
            <a:r>
              <a:rPr lang="en-US" sz="3200" dirty="0" err="1"/>
              <a:t>qué</a:t>
            </a:r>
            <a:r>
              <a:rPr lang="en-US" sz="3200" dirty="0"/>
              <a:t> </a:t>
            </a:r>
            <a:r>
              <a:rPr lang="en-US" sz="3200" dirty="0" err="1"/>
              <a:t>es</a:t>
            </a:r>
            <a:r>
              <a:rPr lang="en-US" sz="3200" dirty="0"/>
              <a:t> un </a:t>
            </a:r>
            <a:r>
              <a:rPr lang="en-US" sz="3200" dirty="0" err="1"/>
              <a:t>ensayo</a:t>
            </a:r>
            <a:r>
              <a:rPr lang="en-US" sz="3200" dirty="0"/>
              <a:t> </a:t>
            </a:r>
            <a:r>
              <a:rPr lang="en-US" sz="3200" dirty="0" err="1"/>
              <a:t>clínico</a:t>
            </a:r>
            <a:r>
              <a:rPr lang="en-US" sz="3200" dirty="0"/>
              <a:t>?</a:t>
            </a:r>
          </a:p>
        </p:txBody>
      </p:sp>
      <p:grpSp>
        <p:nvGrpSpPr>
          <p:cNvPr id="13" name="Agrupar 12"/>
          <p:cNvGrpSpPr/>
          <p:nvPr/>
        </p:nvGrpSpPr>
        <p:grpSpPr>
          <a:xfrm>
            <a:off x="1598586" y="2967648"/>
            <a:ext cx="7545413" cy="1105464"/>
            <a:chOff x="1598587" y="3683992"/>
            <a:chExt cx="7371606" cy="1080000"/>
          </a:xfrm>
        </p:grpSpPr>
        <p:pic>
          <p:nvPicPr>
            <p:cNvPr id="14" name="Imagen 13"/>
            <p:cNvPicPr>
              <a:picLocks/>
            </p:cNvPicPr>
            <p:nvPr/>
          </p:nvPicPr>
          <p:blipFill>
            <a:blip r:embed="rId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1076" y="3683992"/>
              <a:ext cx="1455000" cy="1080000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/>
            </p:cNvPicPr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31237" y="3683992"/>
              <a:ext cx="1538956" cy="1080000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/>
            </p:cNvPicPr>
            <p:nvPr/>
          </p:nvPicPr>
          <p:blipFill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8587" y="3683992"/>
              <a:ext cx="1450961" cy="1080000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/>
            </p:cNvPicPr>
            <p:nvPr/>
          </p:nvPicPr>
          <p:blipFill>
            <a:blip r:embed="rId5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8748" y="3683992"/>
              <a:ext cx="1450961" cy="1080000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/>
            </p:cNvPicPr>
            <p:nvPr/>
          </p:nvPicPr>
          <p:blipFill>
            <a:blip r:embed="rId6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8908" y="3683992"/>
              <a:ext cx="1548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506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72235023"/>
              </p:ext>
            </p:extLst>
          </p:nvPr>
        </p:nvGraphicFramePr>
        <p:xfrm>
          <a:off x="2854960" y="0"/>
          <a:ext cx="6096000" cy="1137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4960" y="1005840"/>
            <a:ext cx="13919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20-70 </a:t>
            </a:r>
            <a:r>
              <a:rPr lang="en-US" dirty="0" err="1" smtClean="0"/>
              <a:t>pacientes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77360" y="1005840"/>
            <a:ext cx="13919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50-150 </a:t>
            </a:r>
            <a:r>
              <a:rPr lang="en-US" dirty="0" err="1" smtClean="0"/>
              <a:t>pacientes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60720" y="1005840"/>
            <a:ext cx="1574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500-2000 </a:t>
            </a:r>
            <a:r>
              <a:rPr lang="en-US" dirty="0" err="1" smtClean="0"/>
              <a:t>pacientes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2320" y="1944873"/>
            <a:ext cx="6888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sz="1600" dirty="0" err="1" smtClean="0">
                <a:solidFill>
                  <a:srgbClr val="0070C0"/>
                </a:solidFill>
              </a:rPr>
              <a:t>Sabemos</a:t>
            </a:r>
            <a:r>
              <a:rPr lang="en-US" sz="1600" dirty="0" smtClean="0">
                <a:solidFill>
                  <a:srgbClr val="0070C0"/>
                </a:solidFill>
              </a:rPr>
              <a:t> que el </a:t>
            </a:r>
            <a:r>
              <a:rPr lang="en-US" sz="1600" dirty="0" err="1" smtClean="0">
                <a:solidFill>
                  <a:srgbClr val="0070C0"/>
                </a:solidFill>
              </a:rPr>
              <a:t>fármaco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funciona</a:t>
            </a:r>
            <a:r>
              <a:rPr lang="en-US" sz="1600" dirty="0" smtClean="0">
                <a:solidFill>
                  <a:srgbClr val="0070C0"/>
                </a:solidFill>
              </a:rPr>
              <a:t>, </a:t>
            </a:r>
            <a:r>
              <a:rPr lang="en-US" sz="1600" dirty="0" err="1" smtClean="0">
                <a:solidFill>
                  <a:srgbClr val="0070C0"/>
                </a:solidFill>
              </a:rPr>
              <a:t>pero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es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mejor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que lo </a:t>
            </a:r>
            <a:r>
              <a:rPr lang="en-US" sz="1600" dirty="0" smtClean="0">
                <a:solidFill>
                  <a:srgbClr val="0070C0"/>
                </a:solidFill>
              </a:rPr>
              <a:t>que </a:t>
            </a:r>
            <a:r>
              <a:rPr lang="en-US" sz="1600" dirty="0" err="1" smtClean="0">
                <a:solidFill>
                  <a:srgbClr val="0070C0"/>
                </a:solidFill>
              </a:rPr>
              <a:t>ya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tenemos</a:t>
            </a:r>
            <a:r>
              <a:rPr lang="en-US" sz="1600" dirty="0" smtClean="0">
                <a:solidFill>
                  <a:srgbClr val="0070C0"/>
                </a:solidFill>
              </a:rPr>
              <a:t>?</a:t>
            </a:r>
          </a:p>
          <a:p>
            <a:pPr marL="285750" indent="-285750" algn="just">
              <a:buFont typeface="Arial" charset="0"/>
              <a:buChar char="•"/>
            </a:pPr>
            <a:endParaRPr lang="en-US" sz="1600" dirty="0">
              <a:solidFill>
                <a:srgbClr val="0070C0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COMPARAR</a:t>
            </a:r>
            <a:endParaRPr lang="en-US" sz="1600" dirty="0" smtClean="0">
              <a:solidFill>
                <a:srgbClr val="0070C0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endParaRPr lang="en-US" sz="1600" dirty="0">
              <a:solidFill>
                <a:srgbClr val="0070C0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RANDOMIZAR O ALEATORIZAR</a:t>
            </a:r>
          </a:p>
          <a:p>
            <a:pPr marL="285750" indent="-285750" algn="just">
              <a:buFont typeface="Arial" charset="0"/>
              <a:buChar char="•"/>
            </a:pPr>
            <a:endParaRPr lang="en-US" sz="1600" dirty="0">
              <a:solidFill>
                <a:srgbClr val="0070C0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ENDPOINT (</a:t>
            </a:r>
            <a:r>
              <a:rPr lang="en-US" sz="1600" dirty="0" err="1" smtClean="0">
                <a:solidFill>
                  <a:srgbClr val="0070C0"/>
                </a:solidFill>
              </a:rPr>
              <a:t>criterio</a:t>
            </a:r>
            <a:r>
              <a:rPr lang="en-US" sz="1600" dirty="0" smtClean="0">
                <a:solidFill>
                  <a:srgbClr val="0070C0"/>
                </a:solidFill>
              </a:rPr>
              <a:t> de </a:t>
            </a:r>
            <a:r>
              <a:rPr lang="en-US" sz="1600" dirty="0" err="1" smtClean="0">
                <a:solidFill>
                  <a:srgbClr val="0070C0"/>
                </a:solidFill>
              </a:rPr>
              <a:t>valoración</a:t>
            </a:r>
            <a:r>
              <a:rPr lang="en-US" sz="1600" dirty="0" smtClean="0">
                <a:solidFill>
                  <a:srgbClr val="0070C0"/>
                </a:solidFill>
              </a:rPr>
              <a:t>)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0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854960" y="0"/>
          <a:ext cx="6096000" cy="1137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4960" y="1005840"/>
            <a:ext cx="13919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20-70 </a:t>
            </a:r>
            <a:r>
              <a:rPr lang="en-US" dirty="0" err="1" smtClean="0"/>
              <a:t>pacientes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77360" y="1005840"/>
            <a:ext cx="13919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50-150 </a:t>
            </a:r>
            <a:r>
              <a:rPr lang="en-US" dirty="0" err="1" smtClean="0"/>
              <a:t>pacientes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60720" y="1005840"/>
            <a:ext cx="1574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500-2000 </a:t>
            </a:r>
            <a:r>
              <a:rPr lang="en-US" dirty="0" err="1" smtClean="0"/>
              <a:t>pacientes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60" y="1436585"/>
            <a:ext cx="5821680" cy="360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2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67060999"/>
              </p:ext>
            </p:extLst>
          </p:nvPr>
        </p:nvGraphicFramePr>
        <p:xfrm>
          <a:off x="2854960" y="0"/>
          <a:ext cx="6096000" cy="1137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4960" y="1005840"/>
            <a:ext cx="13919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20-70 </a:t>
            </a:r>
            <a:r>
              <a:rPr lang="en-US" dirty="0" err="1" smtClean="0"/>
              <a:t>pacientes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77360" y="1005840"/>
            <a:ext cx="13919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50-150 </a:t>
            </a:r>
            <a:r>
              <a:rPr lang="en-US" dirty="0" err="1" smtClean="0"/>
              <a:t>pacientes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60720" y="1005840"/>
            <a:ext cx="1574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500-2000 </a:t>
            </a:r>
            <a:r>
              <a:rPr lang="en-US" dirty="0" err="1" smtClean="0"/>
              <a:t>pacientes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80" y="2143760"/>
            <a:ext cx="401066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640" y="1384236"/>
            <a:ext cx="4656184" cy="375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4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854960" y="0"/>
          <a:ext cx="6096000" cy="1137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4960" y="1005840"/>
            <a:ext cx="13919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20-70 </a:t>
            </a:r>
            <a:r>
              <a:rPr lang="en-US" dirty="0" err="1" smtClean="0"/>
              <a:t>pacientes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77360" y="1005840"/>
            <a:ext cx="13919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50-150 </a:t>
            </a:r>
            <a:r>
              <a:rPr lang="en-US" dirty="0" err="1" smtClean="0"/>
              <a:t>pacientes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60720" y="1005840"/>
            <a:ext cx="1574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500-2000 </a:t>
            </a:r>
            <a:r>
              <a:rPr lang="en-US" dirty="0" err="1" smtClean="0"/>
              <a:t>pacientes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1745648"/>
            <a:ext cx="220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1.500 </a:t>
            </a:r>
            <a:r>
              <a:rPr lang="en-US" sz="2400" dirty="0" err="1" smtClean="0">
                <a:solidFill>
                  <a:srgbClr val="0070C0"/>
                </a:solidFill>
              </a:rPr>
              <a:t>pacientes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1745648"/>
            <a:ext cx="300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500.000 </a:t>
            </a:r>
            <a:r>
              <a:rPr lang="en-US" sz="2400" dirty="0" err="1" smtClean="0">
                <a:solidFill>
                  <a:srgbClr val="0070C0"/>
                </a:solidFill>
              </a:rPr>
              <a:t>pacientes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6760" y="2287270"/>
            <a:ext cx="3632200" cy="223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2448560"/>
            <a:ext cx="341376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err="1" smtClean="0">
                <a:solidFill>
                  <a:srgbClr val="0070C0"/>
                </a:solidFill>
              </a:rPr>
              <a:t>Muy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seleccionados</a:t>
            </a:r>
            <a:endParaRPr lang="en-US" dirty="0" smtClean="0">
              <a:solidFill>
                <a:srgbClr val="0070C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>
                <a:solidFill>
                  <a:srgbClr val="0070C0"/>
                </a:solidFill>
              </a:rPr>
              <a:t>Muy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controlados</a:t>
            </a:r>
            <a:endParaRPr lang="en-US" dirty="0" smtClean="0">
              <a:solidFill>
                <a:srgbClr val="0070C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>
                <a:solidFill>
                  <a:srgbClr val="0070C0"/>
                </a:solidFill>
              </a:rPr>
              <a:t>Muy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estudiados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448560" y="2577389"/>
            <a:ext cx="1828800" cy="457921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360" y="3404870"/>
            <a:ext cx="393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>
                <a:solidFill>
                  <a:srgbClr val="0070C0"/>
                </a:solidFill>
              </a:rPr>
              <a:t>0,1</a:t>
            </a:r>
            <a:r>
              <a:rPr lang="en-US" sz="1400" b="1" dirty="0" smtClean="0">
                <a:solidFill>
                  <a:srgbClr val="0070C0"/>
                </a:solidFill>
              </a:rPr>
              <a:t>% de 1.500 son 1-2 </a:t>
            </a:r>
            <a:r>
              <a:rPr lang="en-US" sz="1400" b="1" dirty="0" err="1" smtClean="0">
                <a:solidFill>
                  <a:srgbClr val="0070C0"/>
                </a:solidFill>
              </a:rPr>
              <a:t>pacientes</a:t>
            </a:r>
            <a:r>
              <a:rPr lang="en-US" sz="1400" b="1" dirty="0" smtClean="0">
                <a:solidFill>
                  <a:srgbClr val="0070C0"/>
                </a:solidFill>
              </a:rPr>
              <a:t> </a:t>
            </a:r>
            <a:r>
              <a:rPr lang="mr-IN" sz="1400" b="1" dirty="0" smtClean="0">
                <a:solidFill>
                  <a:srgbClr val="0070C0"/>
                </a:solidFill>
              </a:rPr>
              <a:t>–</a:t>
            </a:r>
            <a:r>
              <a:rPr lang="en-US" sz="1400" b="1" dirty="0" smtClean="0">
                <a:solidFill>
                  <a:srgbClr val="0070C0"/>
                </a:solidFill>
              </a:rPr>
              <a:t> azar?</a:t>
            </a:r>
          </a:p>
          <a:p>
            <a:r>
              <a:rPr lang="en-US" sz="1400" b="1" dirty="0" smtClean="0">
                <a:solidFill>
                  <a:srgbClr val="0070C0"/>
                </a:solidFill>
              </a:rPr>
              <a:t>0,1% de 500.000 son 50 </a:t>
            </a:r>
            <a:r>
              <a:rPr lang="en-US" sz="1400" b="1" dirty="0" err="1" smtClean="0">
                <a:solidFill>
                  <a:srgbClr val="0070C0"/>
                </a:solidFill>
              </a:rPr>
              <a:t>pacientes</a:t>
            </a:r>
            <a:r>
              <a:rPr lang="en-US" sz="1400" b="1" dirty="0" smtClean="0">
                <a:solidFill>
                  <a:srgbClr val="0070C0"/>
                </a:solidFill>
              </a:rPr>
              <a:t> </a:t>
            </a:r>
            <a:r>
              <a:rPr lang="mr-IN" sz="1400" b="1" dirty="0" smtClean="0">
                <a:solidFill>
                  <a:srgbClr val="0070C0"/>
                </a:solidFill>
              </a:rPr>
              <a:t>–</a:t>
            </a:r>
            <a:r>
              <a:rPr lang="en-US" sz="1400" b="1" dirty="0" smtClean="0">
                <a:solidFill>
                  <a:srgbClr val="0070C0"/>
                </a:solidFill>
              </a:rPr>
              <a:t> </a:t>
            </a:r>
            <a:r>
              <a:rPr lang="en-US" sz="1400" b="1" dirty="0" err="1" smtClean="0">
                <a:solidFill>
                  <a:srgbClr val="0070C0"/>
                </a:solidFill>
              </a:rPr>
              <a:t>importante</a:t>
            </a:r>
            <a:r>
              <a:rPr lang="en-US" sz="1400" b="1" dirty="0" smtClean="0">
                <a:solidFill>
                  <a:srgbClr val="0070C0"/>
                </a:solidFill>
              </a:rPr>
              <a:t>!</a:t>
            </a:r>
          </a:p>
          <a:p>
            <a:endParaRPr lang="en-US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8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7668442"/>
              </p:ext>
            </p:extLst>
          </p:nvPr>
        </p:nvGraphicFramePr>
        <p:xfrm>
          <a:off x="2926080" y="102870"/>
          <a:ext cx="2997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7040" y="3303270"/>
            <a:ext cx="8148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La </a:t>
            </a:r>
            <a:r>
              <a:rPr lang="en-US" sz="1600" dirty="0" err="1" smtClean="0">
                <a:solidFill>
                  <a:srgbClr val="0070C0"/>
                </a:solidFill>
              </a:rPr>
              <a:t>mayoría</a:t>
            </a:r>
            <a:r>
              <a:rPr lang="en-US" sz="1600" dirty="0" smtClean="0">
                <a:solidFill>
                  <a:srgbClr val="0070C0"/>
                </a:solidFill>
              </a:rPr>
              <a:t> de </a:t>
            </a:r>
            <a:r>
              <a:rPr lang="en-US" sz="1600" dirty="0" err="1" smtClean="0">
                <a:solidFill>
                  <a:srgbClr val="0070C0"/>
                </a:solidFill>
              </a:rPr>
              <a:t>fármacos</a:t>
            </a:r>
            <a:r>
              <a:rPr lang="en-US" sz="1600" dirty="0" smtClean="0">
                <a:solidFill>
                  <a:srgbClr val="0070C0"/>
                </a:solidFill>
              </a:rPr>
              <a:t> que </a:t>
            </a:r>
            <a:r>
              <a:rPr lang="en-US" sz="1600" dirty="0" err="1" smtClean="0">
                <a:solidFill>
                  <a:srgbClr val="0070C0"/>
                </a:solidFill>
              </a:rPr>
              <a:t>probamos</a:t>
            </a:r>
            <a:r>
              <a:rPr lang="en-US" sz="1600" dirty="0" smtClean="0">
                <a:solidFill>
                  <a:srgbClr val="0070C0"/>
                </a:solidFill>
              </a:rPr>
              <a:t> NO van a </a:t>
            </a:r>
            <a:r>
              <a:rPr lang="en-US" sz="1600" dirty="0" err="1" smtClean="0">
                <a:solidFill>
                  <a:srgbClr val="0070C0"/>
                </a:solidFill>
              </a:rPr>
              <a:t>ser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óptimos</a:t>
            </a:r>
            <a:r>
              <a:rPr lang="en-US" sz="1600" dirty="0" smtClean="0">
                <a:solidFill>
                  <a:srgbClr val="0070C0"/>
                </a:solidFill>
              </a:rPr>
              <a:t> para </a:t>
            </a:r>
            <a:r>
              <a:rPr lang="en-US" sz="1600" dirty="0" err="1" smtClean="0">
                <a:solidFill>
                  <a:srgbClr val="0070C0"/>
                </a:solidFill>
              </a:rPr>
              <a:t>ser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usados</a:t>
            </a:r>
            <a:endParaRPr lang="en-US" sz="1600" dirty="0" smtClean="0">
              <a:solidFill>
                <a:srgbClr val="0070C0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endParaRPr lang="en-US" sz="1600" dirty="0">
              <a:solidFill>
                <a:srgbClr val="0070C0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Un </a:t>
            </a:r>
            <a:r>
              <a:rPr lang="en-US" sz="1600" dirty="0" err="1" smtClean="0">
                <a:solidFill>
                  <a:srgbClr val="0070C0"/>
                </a:solidFill>
              </a:rPr>
              <a:t>buen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proceso</a:t>
            </a:r>
            <a:r>
              <a:rPr lang="en-US" sz="1600" dirty="0" smtClean="0">
                <a:solidFill>
                  <a:srgbClr val="0070C0"/>
                </a:solidFill>
              </a:rPr>
              <a:t> de </a:t>
            </a:r>
            <a:r>
              <a:rPr lang="en-US" sz="1600" dirty="0" err="1" smtClean="0">
                <a:solidFill>
                  <a:srgbClr val="0070C0"/>
                </a:solidFill>
              </a:rPr>
              <a:t>ensayos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clínico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es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aquel</a:t>
            </a:r>
            <a:r>
              <a:rPr lang="en-US" sz="1600" dirty="0" smtClean="0">
                <a:solidFill>
                  <a:srgbClr val="0070C0"/>
                </a:solidFill>
              </a:rPr>
              <a:t> que </a:t>
            </a:r>
            <a:r>
              <a:rPr lang="en-US" sz="1600" dirty="0" err="1" smtClean="0">
                <a:solidFill>
                  <a:srgbClr val="0070C0"/>
                </a:solidFill>
              </a:rPr>
              <a:t>detecta</a:t>
            </a:r>
            <a:r>
              <a:rPr lang="en-US" sz="1600" dirty="0" smtClean="0">
                <a:solidFill>
                  <a:srgbClr val="0070C0"/>
                </a:solidFill>
              </a:rPr>
              <a:t> LO MÁS PRONTO POSIBLE que </a:t>
            </a:r>
            <a:r>
              <a:rPr lang="en-US" sz="1600" dirty="0" err="1" smtClean="0">
                <a:solidFill>
                  <a:srgbClr val="0070C0"/>
                </a:solidFill>
              </a:rPr>
              <a:t>fármaco</a:t>
            </a:r>
            <a:r>
              <a:rPr lang="en-US" sz="1600" dirty="0" smtClean="0">
                <a:solidFill>
                  <a:srgbClr val="0070C0"/>
                </a:solidFill>
              </a:rPr>
              <a:t> NO VALE LA PENA </a:t>
            </a:r>
            <a:r>
              <a:rPr lang="en-US" sz="1600" dirty="0" err="1" smtClean="0">
                <a:solidFill>
                  <a:srgbClr val="0070C0"/>
                </a:solidFill>
              </a:rPr>
              <a:t>seguir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desarrollando</a:t>
            </a:r>
            <a:r>
              <a:rPr lang="en-US" sz="1600" dirty="0" smtClean="0">
                <a:solidFill>
                  <a:srgbClr val="0070C0"/>
                </a:solidFill>
              </a:rPr>
              <a:t>: </a:t>
            </a:r>
            <a:r>
              <a:rPr lang="en-US" sz="1600" dirty="0" err="1" smtClean="0">
                <a:solidFill>
                  <a:srgbClr val="0070C0"/>
                </a:solidFill>
              </a:rPr>
              <a:t>evitamos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riesgos</a:t>
            </a:r>
            <a:r>
              <a:rPr lang="en-US" sz="1600" dirty="0" smtClean="0">
                <a:solidFill>
                  <a:srgbClr val="0070C0"/>
                </a:solidFill>
              </a:rPr>
              <a:t> a </a:t>
            </a:r>
            <a:r>
              <a:rPr lang="en-US" sz="1600" dirty="0" err="1" smtClean="0">
                <a:solidFill>
                  <a:srgbClr val="0070C0"/>
                </a:solidFill>
              </a:rPr>
              <a:t>los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pacientes</a:t>
            </a:r>
            <a:r>
              <a:rPr lang="en-US" sz="1600" dirty="0" smtClean="0">
                <a:solidFill>
                  <a:srgbClr val="0070C0"/>
                </a:solidFill>
              </a:rPr>
              <a:t>, que </a:t>
            </a:r>
            <a:r>
              <a:rPr lang="en-US" sz="1600" dirty="0" err="1" smtClean="0">
                <a:solidFill>
                  <a:srgbClr val="0070C0"/>
                </a:solidFill>
              </a:rPr>
              <a:t>pierdan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su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tiempo</a:t>
            </a:r>
            <a:r>
              <a:rPr lang="en-US" sz="1600" dirty="0" smtClean="0">
                <a:solidFill>
                  <a:srgbClr val="0070C0"/>
                </a:solidFill>
              </a:rPr>
              <a:t> y </a:t>
            </a:r>
            <a:r>
              <a:rPr lang="en-US" sz="1600" dirty="0" err="1" smtClean="0">
                <a:solidFill>
                  <a:srgbClr val="0070C0"/>
                </a:solidFill>
              </a:rPr>
              <a:t>costes</a:t>
            </a:r>
            <a:r>
              <a:rPr lang="en-US" sz="1600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 algn="just">
              <a:buFont typeface="Arial" charset="0"/>
              <a:buChar char="•"/>
            </a:pPr>
            <a:endParaRPr lang="en-US" sz="1600" dirty="0">
              <a:solidFill>
                <a:srgbClr val="0070C0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41229"/>
              </p:ext>
            </p:extLst>
          </p:nvPr>
        </p:nvGraphicFramePr>
        <p:xfrm>
          <a:off x="6106160" y="102870"/>
          <a:ext cx="26720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485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804160" y="195963"/>
            <a:ext cx="6339840" cy="571937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LA </a:t>
            </a:r>
            <a:r>
              <a:rPr lang="en-US" sz="2000" dirty="0" smtClean="0"/>
              <a:t>MEDICINA DE PRECISION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42" y="1227858"/>
            <a:ext cx="994220" cy="1347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032" y="1227858"/>
            <a:ext cx="994220" cy="1347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122" y="1227858"/>
            <a:ext cx="994220" cy="13471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42" y="2301858"/>
            <a:ext cx="994220" cy="13471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832" y="2301858"/>
            <a:ext cx="994220" cy="13471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922" y="2301858"/>
            <a:ext cx="994220" cy="13471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48742" y="1227858"/>
            <a:ext cx="994220" cy="13471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370832" y="1227858"/>
            <a:ext cx="994220" cy="13471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092922" y="1227858"/>
            <a:ext cx="994220" cy="13471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93632" y="2301858"/>
            <a:ext cx="994220" cy="13471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794" y="2301858"/>
            <a:ext cx="994220" cy="13471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548" y="3569126"/>
            <a:ext cx="537156" cy="6094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7974" y="687747"/>
            <a:ext cx="397581" cy="4570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33911" t="37183" r="16680" b="5910"/>
          <a:stretch/>
        </p:blipFill>
        <p:spPr>
          <a:xfrm>
            <a:off x="6639418" y="3648420"/>
            <a:ext cx="582740" cy="5570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33911" t="37183" r="16680" b="5910"/>
          <a:stretch/>
        </p:blipFill>
        <p:spPr>
          <a:xfrm>
            <a:off x="7153166" y="710156"/>
            <a:ext cx="460212" cy="3246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5431" y="872487"/>
            <a:ext cx="514356" cy="591267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>
            <a:off x="3145144" y="2366359"/>
            <a:ext cx="2318400" cy="57689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 smtClean="0">
              <a:latin typeface="+mn-lt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616544" y="2301858"/>
            <a:ext cx="994220" cy="134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39520"/>
            <a:ext cx="81686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err="1" smtClean="0">
                <a:solidFill>
                  <a:srgbClr val="0070C0"/>
                </a:solidFill>
              </a:rPr>
              <a:t>Habla</a:t>
            </a:r>
            <a:r>
              <a:rPr lang="en-US" sz="1600" dirty="0" smtClean="0">
                <a:solidFill>
                  <a:srgbClr val="0070C0"/>
                </a:solidFill>
              </a:rPr>
              <a:t> con </a:t>
            </a:r>
            <a:r>
              <a:rPr lang="en-US" sz="1600" dirty="0" err="1" smtClean="0">
                <a:solidFill>
                  <a:srgbClr val="0070C0"/>
                </a:solidFill>
              </a:rPr>
              <a:t>tu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médico</a:t>
            </a:r>
            <a:r>
              <a:rPr lang="en-US" sz="1600" dirty="0" smtClean="0">
                <a:solidFill>
                  <a:srgbClr val="0070C0"/>
                </a:solidFill>
              </a:rPr>
              <a:t>, </a:t>
            </a:r>
            <a:r>
              <a:rPr lang="en-US" sz="1600" dirty="0" err="1" smtClean="0">
                <a:solidFill>
                  <a:srgbClr val="0070C0"/>
                </a:solidFill>
              </a:rPr>
              <a:t>enfermeros</a:t>
            </a:r>
            <a:r>
              <a:rPr lang="en-US" sz="1600" dirty="0" smtClean="0">
                <a:solidFill>
                  <a:srgbClr val="0070C0"/>
                </a:solidFill>
              </a:rPr>
              <a:t>, hay un </a:t>
            </a:r>
            <a:r>
              <a:rPr lang="en-US" sz="1600" dirty="0" err="1" smtClean="0">
                <a:solidFill>
                  <a:srgbClr val="0070C0"/>
                </a:solidFill>
              </a:rPr>
              <a:t>montón</a:t>
            </a:r>
            <a:r>
              <a:rPr lang="en-US" sz="1600" dirty="0" smtClean="0">
                <a:solidFill>
                  <a:srgbClr val="0070C0"/>
                </a:solidFill>
              </a:rPr>
              <a:t> de </a:t>
            </a:r>
            <a:r>
              <a:rPr lang="en-US" sz="1600" dirty="0" err="1" smtClean="0">
                <a:solidFill>
                  <a:srgbClr val="0070C0"/>
                </a:solidFill>
              </a:rPr>
              <a:t>gente</a:t>
            </a:r>
            <a:r>
              <a:rPr lang="en-US" sz="1600" dirty="0" smtClean="0">
                <a:solidFill>
                  <a:srgbClr val="0070C0"/>
                </a:solidFill>
              </a:rPr>
              <a:t> que </a:t>
            </a:r>
            <a:r>
              <a:rPr lang="en-US" sz="1600" dirty="0" err="1" smtClean="0">
                <a:solidFill>
                  <a:srgbClr val="0070C0"/>
                </a:solidFill>
              </a:rPr>
              <a:t>te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puede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informar</a:t>
            </a:r>
            <a:endParaRPr lang="en-US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 err="1" smtClean="0">
                <a:solidFill>
                  <a:srgbClr val="0070C0"/>
                </a:solidFill>
              </a:rPr>
              <a:t>Discute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los</a:t>
            </a:r>
            <a:r>
              <a:rPr lang="en-US" sz="1600" dirty="0" smtClean="0">
                <a:solidFill>
                  <a:srgbClr val="0070C0"/>
                </a:solidFill>
              </a:rPr>
              <a:t> pros/contras con </a:t>
            </a:r>
            <a:r>
              <a:rPr lang="en-US" sz="1600" dirty="0" err="1" smtClean="0">
                <a:solidFill>
                  <a:srgbClr val="0070C0"/>
                </a:solidFill>
              </a:rPr>
              <a:t>familia</a:t>
            </a:r>
            <a:r>
              <a:rPr lang="en-US" sz="1600" dirty="0" smtClean="0">
                <a:solidFill>
                  <a:srgbClr val="0070C0"/>
                </a:solidFill>
              </a:rPr>
              <a:t> y amigos </a:t>
            </a:r>
            <a:r>
              <a:rPr lang="en-US" sz="1600" dirty="0" err="1" smtClean="0">
                <a:solidFill>
                  <a:srgbClr val="0070C0"/>
                </a:solidFill>
              </a:rPr>
              <a:t>si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quieres</a:t>
            </a:r>
            <a:r>
              <a:rPr lang="en-US" sz="1600" dirty="0" smtClean="0">
                <a:solidFill>
                  <a:srgbClr val="0070C0"/>
                </a:solidFill>
              </a:rPr>
              <a:t>. 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>
              <a:solidFill>
                <a:srgbClr val="0070C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No </a:t>
            </a:r>
            <a:r>
              <a:rPr lang="en-US" sz="1600" dirty="0" err="1" smtClean="0">
                <a:solidFill>
                  <a:srgbClr val="0070C0"/>
                </a:solidFill>
              </a:rPr>
              <a:t>tengas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reparo</a:t>
            </a:r>
            <a:r>
              <a:rPr lang="en-US" sz="1600" dirty="0" smtClean="0">
                <a:solidFill>
                  <a:srgbClr val="0070C0"/>
                </a:solidFill>
              </a:rPr>
              <a:t> de </a:t>
            </a:r>
            <a:r>
              <a:rPr lang="en-US" sz="1600" dirty="0" err="1" smtClean="0">
                <a:solidFill>
                  <a:srgbClr val="0070C0"/>
                </a:solidFill>
              </a:rPr>
              <a:t>pedir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una</a:t>
            </a:r>
            <a:r>
              <a:rPr lang="en-US" sz="1600" dirty="0" smtClean="0">
                <a:solidFill>
                  <a:srgbClr val="0070C0"/>
                </a:solidFill>
              </a:rPr>
              <a:t> 2a </a:t>
            </a:r>
            <a:r>
              <a:rPr lang="en-US" sz="1600" dirty="0" err="1" smtClean="0">
                <a:solidFill>
                  <a:srgbClr val="0070C0"/>
                </a:solidFill>
              </a:rPr>
              <a:t>opinión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profesional</a:t>
            </a:r>
            <a:r>
              <a:rPr lang="en-US" sz="1600" dirty="0" smtClean="0">
                <a:solidFill>
                  <a:srgbClr val="0070C0"/>
                </a:solidFill>
              </a:rPr>
              <a:t>.</a:t>
            </a:r>
            <a:endParaRPr lang="en-US" sz="1600" dirty="0">
              <a:solidFill>
                <a:srgbClr val="0070C0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Antes de </a:t>
            </a:r>
            <a:r>
              <a:rPr lang="en-US" sz="1600" dirty="0" err="1" smtClean="0">
                <a:solidFill>
                  <a:srgbClr val="0070C0"/>
                </a:solidFill>
              </a:rPr>
              <a:t>volver</a:t>
            </a:r>
            <a:r>
              <a:rPr lang="en-US" sz="1600" dirty="0" smtClean="0">
                <a:solidFill>
                  <a:srgbClr val="0070C0"/>
                </a:solidFill>
              </a:rPr>
              <a:t> a </a:t>
            </a:r>
            <a:r>
              <a:rPr lang="en-US" sz="1600" dirty="0" err="1" smtClean="0">
                <a:solidFill>
                  <a:srgbClr val="0070C0"/>
                </a:solidFill>
              </a:rPr>
              <a:t>ver</a:t>
            </a:r>
            <a:r>
              <a:rPr lang="en-US" sz="1600" dirty="0" smtClean="0">
                <a:solidFill>
                  <a:srgbClr val="0070C0"/>
                </a:solidFill>
              </a:rPr>
              <a:t> a </a:t>
            </a:r>
            <a:r>
              <a:rPr lang="en-US" sz="1600" dirty="0" err="1" smtClean="0">
                <a:solidFill>
                  <a:srgbClr val="0070C0"/>
                </a:solidFill>
              </a:rPr>
              <a:t>tu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médico</a:t>
            </a:r>
            <a:r>
              <a:rPr lang="en-US" sz="1600" dirty="0" smtClean="0">
                <a:solidFill>
                  <a:srgbClr val="0070C0"/>
                </a:solidFill>
              </a:rPr>
              <a:t>, </a:t>
            </a:r>
            <a:r>
              <a:rPr lang="en-US" sz="1600" dirty="0" err="1" smtClean="0">
                <a:solidFill>
                  <a:srgbClr val="0070C0"/>
                </a:solidFill>
              </a:rPr>
              <a:t>prepara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una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lista</a:t>
            </a:r>
            <a:r>
              <a:rPr lang="en-US" sz="1600" dirty="0" smtClean="0">
                <a:solidFill>
                  <a:srgbClr val="0070C0"/>
                </a:solidFill>
              </a:rPr>
              <a:t> de </a:t>
            </a:r>
            <a:r>
              <a:rPr lang="en-US" sz="1600" dirty="0" err="1" smtClean="0">
                <a:solidFill>
                  <a:srgbClr val="0070C0"/>
                </a:solidFill>
              </a:rPr>
              <a:t>dudas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o </a:t>
            </a:r>
            <a:r>
              <a:rPr lang="en-US" sz="1600" dirty="0" err="1" smtClean="0">
                <a:solidFill>
                  <a:srgbClr val="0070C0"/>
                </a:solidFill>
              </a:rPr>
              <a:t>cosas</a:t>
            </a:r>
            <a:r>
              <a:rPr lang="en-US" sz="1600" dirty="0" smtClean="0">
                <a:solidFill>
                  <a:srgbClr val="0070C0"/>
                </a:solidFill>
              </a:rPr>
              <a:t> que </a:t>
            </a:r>
            <a:r>
              <a:rPr lang="en-US" sz="1600" dirty="0" err="1" smtClean="0">
                <a:solidFill>
                  <a:srgbClr val="0070C0"/>
                </a:solidFill>
              </a:rPr>
              <a:t>quieras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discutir</a:t>
            </a:r>
            <a:r>
              <a:rPr lang="en-US" sz="1600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>
              <a:solidFill>
                <a:srgbClr val="0070C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 err="1">
                <a:solidFill>
                  <a:srgbClr val="0070C0"/>
                </a:solidFill>
              </a:rPr>
              <a:t>Participar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en</a:t>
            </a:r>
            <a:r>
              <a:rPr lang="en-US" sz="1600" dirty="0">
                <a:solidFill>
                  <a:srgbClr val="0070C0"/>
                </a:solidFill>
              </a:rPr>
              <a:t> un </a:t>
            </a:r>
            <a:r>
              <a:rPr lang="en-US" sz="1600" dirty="0" err="1">
                <a:solidFill>
                  <a:srgbClr val="0070C0"/>
                </a:solidFill>
              </a:rPr>
              <a:t>ensayo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puede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ayudar</a:t>
            </a:r>
            <a:r>
              <a:rPr lang="en-US" sz="1600" dirty="0">
                <a:solidFill>
                  <a:srgbClr val="0070C0"/>
                </a:solidFill>
              </a:rPr>
              <a:t> a </a:t>
            </a:r>
            <a:r>
              <a:rPr lang="en-US" sz="1600" dirty="0" err="1">
                <a:solidFill>
                  <a:srgbClr val="0070C0"/>
                </a:solidFill>
              </a:rPr>
              <a:t>algunos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pacientes</a:t>
            </a:r>
            <a:r>
              <a:rPr lang="en-US" sz="1600" dirty="0">
                <a:solidFill>
                  <a:srgbClr val="0070C0"/>
                </a:solidFill>
              </a:rPr>
              <a:t>, </a:t>
            </a:r>
            <a:r>
              <a:rPr lang="en-US" sz="1600" dirty="0" err="1">
                <a:solidFill>
                  <a:srgbClr val="0070C0"/>
                </a:solidFill>
              </a:rPr>
              <a:t>pero</a:t>
            </a:r>
            <a:r>
              <a:rPr lang="en-US" sz="1600" dirty="0">
                <a:solidFill>
                  <a:srgbClr val="0070C0"/>
                </a:solidFill>
              </a:rPr>
              <a:t> no a </a:t>
            </a:r>
            <a:r>
              <a:rPr lang="en-US" sz="1600" dirty="0" err="1">
                <a:solidFill>
                  <a:srgbClr val="0070C0"/>
                </a:solidFill>
              </a:rPr>
              <a:t>otros</a:t>
            </a:r>
            <a:r>
              <a:rPr lang="en-US" sz="1600" dirty="0">
                <a:solidFill>
                  <a:srgbClr val="0070C0"/>
                </a:solidFill>
              </a:rPr>
              <a:t>, y no lo </a:t>
            </a:r>
            <a:r>
              <a:rPr lang="en-US" sz="1600" dirty="0" err="1">
                <a:solidFill>
                  <a:srgbClr val="0070C0"/>
                </a:solidFill>
              </a:rPr>
              <a:t>sabemos</a:t>
            </a:r>
            <a:r>
              <a:rPr lang="en-US" sz="1600" dirty="0">
                <a:solidFill>
                  <a:srgbClr val="0070C0"/>
                </a:solidFill>
              </a:rPr>
              <a:t> de entrada </a:t>
            </a:r>
            <a:r>
              <a:rPr lang="mr-IN" sz="1600" dirty="0">
                <a:solidFill>
                  <a:srgbClr val="0070C0"/>
                </a:solidFill>
              </a:rPr>
              <a:t>–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siempre</a:t>
            </a:r>
            <a:r>
              <a:rPr lang="en-US" sz="1600" dirty="0">
                <a:solidFill>
                  <a:srgbClr val="0070C0"/>
                </a:solidFill>
              </a:rPr>
              <a:t> hay un </a:t>
            </a:r>
            <a:r>
              <a:rPr lang="en-US" sz="1600" dirty="0" err="1">
                <a:solidFill>
                  <a:srgbClr val="0070C0"/>
                </a:solidFill>
              </a:rPr>
              <a:t>componente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altruista</a:t>
            </a:r>
            <a:endParaRPr lang="en-US" sz="1600" dirty="0">
              <a:solidFill>
                <a:srgbClr val="0070C0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1600" dirty="0">
              <a:solidFill>
                <a:srgbClr val="0070C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 err="1" smtClean="0">
                <a:solidFill>
                  <a:srgbClr val="0070C0"/>
                </a:solidFill>
              </a:rPr>
              <a:t>Nadie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te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juzgará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por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participar</a:t>
            </a:r>
            <a:r>
              <a:rPr lang="en-US" sz="1600" dirty="0" smtClean="0">
                <a:solidFill>
                  <a:srgbClr val="0070C0"/>
                </a:solidFill>
              </a:rPr>
              <a:t> o no </a:t>
            </a:r>
            <a:r>
              <a:rPr lang="en-US" sz="1600" dirty="0" err="1" smtClean="0">
                <a:solidFill>
                  <a:srgbClr val="0070C0"/>
                </a:solidFill>
              </a:rPr>
              <a:t>participar</a:t>
            </a:r>
            <a:r>
              <a:rPr lang="en-US" sz="1600" dirty="0" smtClean="0">
                <a:solidFill>
                  <a:srgbClr val="0070C0"/>
                </a:solidFill>
              </a:rPr>
              <a:t>.</a:t>
            </a:r>
            <a:endParaRPr lang="en-US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77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598586" y="2977808"/>
            <a:ext cx="7545413" cy="1105464"/>
            <a:chOff x="1598587" y="3683992"/>
            <a:chExt cx="7371606" cy="1080000"/>
          </a:xfrm>
        </p:grpSpPr>
        <p:pic>
          <p:nvPicPr>
            <p:cNvPr id="3" name="Imagen 2"/>
            <p:cNvPicPr>
              <a:picLocks/>
            </p:cNvPicPr>
            <p:nvPr/>
          </p:nvPicPr>
          <p:blipFill>
            <a:blip r:embed="rId2" cstate="print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1076" y="3683992"/>
              <a:ext cx="1455000" cy="108000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/>
            </p:cNvPicPr>
            <p:nvPr/>
          </p:nvPicPr>
          <p:blipFill>
            <a:blip r:embed="rId3" cstate="print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31237" y="3683992"/>
              <a:ext cx="1538956" cy="1080000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/>
            </p:cNvPicPr>
            <p:nvPr/>
          </p:nvPicPr>
          <p:blipFill>
            <a:blip r:embed="rId4" cstate="print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8587" y="3683992"/>
              <a:ext cx="1450961" cy="1080000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/>
            </p:cNvPicPr>
            <p:nvPr/>
          </p:nvPicPr>
          <p:blipFill>
            <a:blip r:embed="rId5" cstate="print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8748" y="3683992"/>
              <a:ext cx="1450961" cy="1080000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/>
            </p:cNvPicPr>
            <p:nvPr/>
          </p:nvPicPr>
          <p:blipFill>
            <a:blip r:embed="rId6" cstate="print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8908" y="3683992"/>
              <a:ext cx="1548000" cy="1080000"/>
            </a:xfrm>
            <a:prstGeom prst="rect">
              <a:avLst/>
            </a:prstGeom>
          </p:spPr>
        </p:pic>
      </p:grpSp>
      <p:sp>
        <p:nvSpPr>
          <p:cNvPr id="8" name="12 Rectángulo"/>
          <p:cNvSpPr/>
          <p:nvPr/>
        </p:nvSpPr>
        <p:spPr>
          <a:xfrm>
            <a:off x="1530772" y="1220160"/>
            <a:ext cx="61813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srgbClr val="FFFFFF"/>
                </a:solidFill>
                <a:latin typeface="Calibri" pitchFamily="34" charset="0"/>
              </a:rPr>
              <a:t>Gracias </a:t>
            </a:r>
            <a:r>
              <a:rPr lang="en-US" sz="3600" b="1" dirty="0" err="1" smtClean="0">
                <a:solidFill>
                  <a:srgbClr val="FFFFFF"/>
                </a:solidFill>
                <a:latin typeface="Calibri" pitchFamily="34" charset="0"/>
              </a:rPr>
              <a:t>por</a:t>
            </a:r>
            <a:r>
              <a:rPr lang="en-US" sz="3600" b="1" dirty="0" smtClean="0">
                <a:solidFill>
                  <a:srgbClr val="FFFFFF"/>
                </a:solidFill>
                <a:latin typeface="Calibri" pitchFamily="34" charset="0"/>
              </a:rPr>
              <a:t> la </a:t>
            </a:r>
            <a:r>
              <a:rPr lang="en-US" sz="3600" b="1" dirty="0" err="1" smtClean="0">
                <a:solidFill>
                  <a:srgbClr val="FFFFFF"/>
                </a:solidFill>
                <a:latin typeface="Calibri" pitchFamily="34" charset="0"/>
              </a:rPr>
              <a:t>atención</a:t>
            </a:r>
            <a:endParaRPr lang="en-US" sz="3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9" name="Imagen 8" descr="VHIO-logos-whit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99" y="4185920"/>
            <a:ext cx="2990951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2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6"/>
          <p:cNvGrpSpPr>
            <a:grpSpLocks/>
          </p:cNvGrpSpPr>
          <p:nvPr/>
        </p:nvGrpSpPr>
        <p:grpSpPr bwMode="auto">
          <a:xfrm>
            <a:off x="344514" y="111760"/>
            <a:ext cx="3314011" cy="4912678"/>
            <a:chOff x="2199519" y="983922"/>
            <a:chExt cx="5076408" cy="5656940"/>
          </a:xfrm>
        </p:grpSpPr>
        <p:grpSp>
          <p:nvGrpSpPr>
            <p:cNvPr id="3" name="Agrupar 9"/>
            <p:cNvGrpSpPr>
              <a:grpSpLocks/>
            </p:cNvGrpSpPr>
            <p:nvPr/>
          </p:nvGrpSpPr>
          <p:grpSpPr bwMode="auto">
            <a:xfrm>
              <a:off x="2214553" y="983922"/>
              <a:ext cx="5061374" cy="5656940"/>
              <a:chOff x="2087553" y="844222"/>
              <a:chExt cx="5061374" cy="5656940"/>
            </a:xfrm>
          </p:grpSpPr>
          <p:pic>
            <p:nvPicPr>
              <p:cNvPr id="5" name="Imagen 3" descr="Screen Shot 2018-11-18 at 12.47.14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7553" y="844222"/>
                <a:ext cx="5051008" cy="3005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Imagen 4" descr="Screen Shot 2018-11-18 at 12.47.35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7919" y="3181317"/>
                <a:ext cx="5051008" cy="3134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Imagen 5" descr="Screen Shot 2018-11-18 at 12.47.49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1786" y="4595450"/>
                <a:ext cx="5051008" cy="1905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Rectángulo 45"/>
            <p:cNvSpPr/>
            <p:nvPr/>
          </p:nvSpPr>
          <p:spPr>
            <a:xfrm>
              <a:off x="2199519" y="983922"/>
              <a:ext cx="5040642" cy="5656940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162560" y="1808480"/>
            <a:ext cx="430784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86982" y="182399"/>
            <a:ext cx="43290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800" b="1" dirty="0" smtClean="0"/>
              <a:t>¿Que sabemos hasta ahora?</a:t>
            </a:r>
          </a:p>
          <a:p>
            <a:pPr algn="just"/>
            <a:endParaRPr lang="es-ES_tradnl" sz="1800" b="1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es-ES_tradnl" sz="1800" dirty="0" smtClean="0"/>
              <a:t>Se puede administrar como un fármaco</a:t>
            </a:r>
          </a:p>
          <a:p>
            <a:pPr marL="285750" indent="-285750" algn="just">
              <a:buFont typeface="Arial" charset="0"/>
              <a:buChar char="•"/>
            </a:pPr>
            <a:endParaRPr lang="es-ES_tradnl" sz="1800" dirty="0"/>
          </a:p>
          <a:p>
            <a:pPr marL="285750" indent="-285750" algn="just">
              <a:buFont typeface="Arial" charset="0"/>
              <a:buChar char="•"/>
            </a:pPr>
            <a:r>
              <a:rPr lang="es-ES_tradnl" sz="1800" dirty="0"/>
              <a:t>C</a:t>
            </a:r>
            <a:r>
              <a:rPr lang="es-ES_tradnl" sz="1800" dirty="0" smtClean="0"/>
              <a:t>reemos </a:t>
            </a:r>
            <a:r>
              <a:rPr lang="es-ES_tradnl" sz="1800" dirty="0" smtClean="0"/>
              <a:t>que será bueno </a:t>
            </a:r>
            <a:r>
              <a:rPr lang="es-ES_tradnl" sz="1800" dirty="0" smtClean="0"/>
              <a:t>contra el </a:t>
            </a:r>
            <a:r>
              <a:rPr lang="es-ES_tradnl" sz="1800" dirty="0" smtClean="0"/>
              <a:t>cáncer</a:t>
            </a:r>
          </a:p>
          <a:p>
            <a:pPr marL="285750" indent="-285750" algn="just">
              <a:buFont typeface="Arial" charset="0"/>
              <a:buChar char="•"/>
            </a:pPr>
            <a:endParaRPr lang="es-ES_tradnl" sz="1800" dirty="0"/>
          </a:p>
          <a:p>
            <a:pPr marL="285750" indent="-285750" algn="just">
              <a:buFont typeface="Arial" charset="0"/>
              <a:buChar char="•"/>
            </a:pPr>
            <a:r>
              <a:rPr lang="es-ES_tradnl" sz="1800" dirty="0" smtClean="0"/>
              <a:t>Entendemos más o menos como funciona el fármaco </a:t>
            </a:r>
            <a:r>
              <a:rPr lang="es-ES_tradnl" sz="1800" dirty="0" smtClean="0"/>
              <a:t>= </a:t>
            </a:r>
            <a:r>
              <a:rPr lang="es-ES_tradnl" sz="1800" dirty="0" smtClean="0"/>
              <a:t>nos guiará en definir en que pacientes probar el fármaco.</a:t>
            </a:r>
          </a:p>
          <a:p>
            <a:pPr marL="285750" indent="-285750" algn="just">
              <a:buFont typeface="Arial" charset="0"/>
              <a:buChar char="•"/>
            </a:pPr>
            <a:endParaRPr lang="es-ES_tradnl" sz="1800" dirty="0"/>
          </a:p>
          <a:p>
            <a:pPr marL="285750" indent="-285750" algn="just">
              <a:buFont typeface="Arial" charset="0"/>
              <a:buChar char="•"/>
            </a:pPr>
            <a:r>
              <a:rPr lang="es-ES_tradnl" sz="1800" dirty="0" smtClean="0"/>
              <a:t>Hemos visto los efectos en </a:t>
            </a:r>
            <a:r>
              <a:rPr lang="es-ES_tradnl" sz="1800" dirty="0" smtClean="0"/>
              <a:t>el </a:t>
            </a:r>
            <a:r>
              <a:rPr lang="es-ES_tradnl" sz="1800" dirty="0" err="1" smtClean="0"/>
              <a:t>lab</a:t>
            </a:r>
            <a:r>
              <a:rPr lang="es-ES_tradnl" sz="1800" dirty="0" smtClean="0"/>
              <a:t> = </a:t>
            </a:r>
            <a:r>
              <a:rPr lang="es-ES_tradnl" sz="1800" dirty="0" smtClean="0"/>
              <a:t>intuimos cuales pueden ser los riesgos en personas</a:t>
            </a:r>
          </a:p>
          <a:p>
            <a:pPr algn="just"/>
            <a:endParaRPr lang="es-ES_tradnl" sz="1800" b="1" dirty="0" smtClean="0"/>
          </a:p>
          <a:p>
            <a:pPr marL="285750" indent="-285750" algn="just">
              <a:buFont typeface="Arial" charset="0"/>
              <a:buChar char="•"/>
            </a:pPr>
            <a:endParaRPr lang="es-ES_tradnl" sz="1800" b="1" dirty="0"/>
          </a:p>
        </p:txBody>
      </p:sp>
    </p:spTree>
    <p:extLst>
      <p:ext uri="{BB962C8B-B14F-4D97-AF65-F5344CB8AC3E}">
        <p14:creationId xmlns:p14="http://schemas.microsoft.com/office/powerpoint/2010/main" val="150719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6"/>
          <p:cNvGrpSpPr>
            <a:grpSpLocks/>
          </p:cNvGrpSpPr>
          <p:nvPr/>
        </p:nvGrpSpPr>
        <p:grpSpPr bwMode="auto">
          <a:xfrm>
            <a:off x="344514" y="111760"/>
            <a:ext cx="3314011" cy="4912678"/>
            <a:chOff x="2199519" y="983922"/>
            <a:chExt cx="5076408" cy="5656940"/>
          </a:xfrm>
        </p:grpSpPr>
        <p:grpSp>
          <p:nvGrpSpPr>
            <p:cNvPr id="3" name="Agrupar 9"/>
            <p:cNvGrpSpPr>
              <a:grpSpLocks/>
            </p:cNvGrpSpPr>
            <p:nvPr/>
          </p:nvGrpSpPr>
          <p:grpSpPr bwMode="auto">
            <a:xfrm>
              <a:off x="2214553" y="983922"/>
              <a:ext cx="5061374" cy="5656940"/>
              <a:chOff x="2087553" y="844222"/>
              <a:chExt cx="5061374" cy="5656940"/>
            </a:xfrm>
          </p:grpSpPr>
          <p:pic>
            <p:nvPicPr>
              <p:cNvPr id="5" name="Imagen 3" descr="Screen Shot 2018-11-18 at 12.47.14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7553" y="844222"/>
                <a:ext cx="5051008" cy="3005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Imagen 4" descr="Screen Shot 2018-11-18 at 12.47.35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7919" y="3181317"/>
                <a:ext cx="5051008" cy="3134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Imagen 5" descr="Screen Shot 2018-11-18 at 12.47.49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1786" y="4595450"/>
                <a:ext cx="5051008" cy="1905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Rectángulo 45"/>
            <p:cNvSpPr/>
            <p:nvPr/>
          </p:nvSpPr>
          <p:spPr>
            <a:xfrm>
              <a:off x="2199519" y="983922"/>
              <a:ext cx="5040642" cy="5656940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162560" y="1808480"/>
            <a:ext cx="430784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86982" y="580261"/>
            <a:ext cx="45350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800" b="1" dirty="0" smtClean="0"/>
              <a:t>¿Que NO sabemos?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s-ES_tradnl" sz="1800" dirty="0"/>
              <a:t>E</a:t>
            </a:r>
            <a:r>
              <a:rPr lang="es-ES_tradnl" sz="1800" dirty="0" smtClean="0"/>
              <a:t>fectos </a:t>
            </a:r>
            <a:r>
              <a:rPr lang="es-ES_tradnl" sz="1800" dirty="0" smtClean="0"/>
              <a:t>secundarios y </a:t>
            </a:r>
            <a:r>
              <a:rPr lang="es-ES_tradnl" sz="1800" dirty="0" smtClean="0"/>
              <a:t>riesgos</a:t>
            </a:r>
            <a:endParaRPr lang="es-ES_tradnl" sz="1800" dirty="0" smtClean="0"/>
          </a:p>
          <a:p>
            <a:pPr marL="285750" indent="-285750" algn="just">
              <a:buFont typeface="Arial" charset="0"/>
              <a:buChar char="•"/>
            </a:pPr>
            <a:endParaRPr lang="es-ES_tradnl" sz="1800" dirty="0"/>
          </a:p>
          <a:p>
            <a:pPr marL="285750" indent="-285750" algn="just">
              <a:buFont typeface="Arial" charset="0"/>
              <a:buChar char="•"/>
            </a:pPr>
            <a:r>
              <a:rPr lang="es-ES_tradnl" sz="1800" dirty="0" smtClean="0"/>
              <a:t>Dosis y frecuencia del fármaco </a:t>
            </a:r>
            <a:r>
              <a:rPr lang="es-ES_tradnl" sz="1800" dirty="0" smtClean="0"/>
              <a:t>para que haga efecto</a:t>
            </a:r>
            <a:r>
              <a:rPr lang="es-ES_tradnl" sz="1800" dirty="0" smtClean="0"/>
              <a:t>?</a:t>
            </a:r>
          </a:p>
          <a:p>
            <a:pPr marL="285750" indent="-285750" algn="just">
              <a:buFont typeface="Arial" charset="0"/>
              <a:buChar char="•"/>
            </a:pPr>
            <a:endParaRPr lang="es-ES_tradnl" sz="1800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es-ES_tradnl" sz="1800" dirty="0" smtClean="0"/>
              <a:t>Cuanto puedo dar antes de que haga daño?</a:t>
            </a:r>
          </a:p>
          <a:p>
            <a:pPr marL="285750" indent="-285750" algn="just">
              <a:buFont typeface="Arial" charset="0"/>
              <a:buChar char="•"/>
            </a:pPr>
            <a:endParaRPr lang="es-ES_tradnl" sz="1800" dirty="0"/>
          </a:p>
          <a:p>
            <a:pPr marL="285750" indent="-285750" algn="just">
              <a:buFont typeface="Arial" charset="0"/>
              <a:buChar char="•"/>
            </a:pPr>
            <a:r>
              <a:rPr lang="es-ES_tradnl" sz="1800" dirty="0" smtClean="0"/>
              <a:t>Será efectivo en personas? </a:t>
            </a:r>
            <a:endParaRPr lang="es-ES_tradnl" sz="1800" dirty="0" smtClean="0"/>
          </a:p>
          <a:p>
            <a:pPr marL="285750" indent="-285750" algn="just">
              <a:buFont typeface="Arial" charset="0"/>
              <a:buChar char="•"/>
            </a:pPr>
            <a:endParaRPr lang="es-ES_tradnl" sz="1800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es-ES_tradnl" sz="1800" dirty="0" smtClean="0"/>
              <a:t>Será más efectivos en unos pacientes que en otros</a:t>
            </a:r>
            <a:r>
              <a:rPr lang="es-ES_tradnl" sz="1800" dirty="0" smtClean="0"/>
              <a:t>?</a:t>
            </a:r>
            <a:endParaRPr lang="es-ES_tradnl" sz="1800" b="1" dirty="0" smtClean="0"/>
          </a:p>
          <a:p>
            <a:pPr marL="285750" indent="-285750" algn="just">
              <a:buFont typeface="Arial" charset="0"/>
              <a:buChar char="•"/>
            </a:pPr>
            <a:endParaRPr lang="es-ES_tradnl" sz="1800" b="1" dirty="0"/>
          </a:p>
        </p:txBody>
      </p:sp>
    </p:spTree>
    <p:extLst>
      <p:ext uri="{BB962C8B-B14F-4D97-AF65-F5344CB8AC3E}">
        <p14:creationId xmlns:p14="http://schemas.microsoft.com/office/powerpoint/2010/main" val="84402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480" y="1036320"/>
            <a:ext cx="7579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dirty="0" smtClean="0"/>
              <a:t>Los ensayos clínicos son </a:t>
            </a:r>
            <a:r>
              <a:rPr lang="es-ES_tradnl" sz="2000" b="1" dirty="0" smtClean="0"/>
              <a:t>una serie de proyectos </a:t>
            </a:r>
            <a:r>
              <a:rPr lang="es-ES_tradnl" sz="2000" dirty="0" smtClean="0"/>
              <a:t>donde se les da un/unos </a:t>
            </a:r>
            <a:r>
              <a:rPr lang="es-ES_tradnl" sz="2000" b="1" dirty="0" smtClean="0"/>
              <a:t>fármaco/s (o intervenciones</a:t>
            </a:r>
            <a:r>
              <a:rPr lang="es-ES_tradnl" sz="2000" dirty="0" smtClean="0"/>
              <a:t>) a </a:t>
            </a:r>
            <a:r>
              <a:rPr lang="es-ES_tradnl" sz="2000" b="1" dirty="0" smtClean="0"/>
              <a:t>pacientes</a:t>
            </a:r>
            <a:r>
              <a:rPr lang="es-ES_tradnl" sz="2000" dirty="0" smtClean="0"/>
              <a:t> y se </a:t>
            </a:r>
            <a:r>
              <a:rPr lang="es-ES_tradnl" sz="2000" b="1" dirty="0" smtClean="0"/>
              <a:t>miden una serie de parámetros </a:t>
            </a:r>
            <a:r>
              <a:rPr lang="es-ES_tradnl" sz="2000" dirty="0" smtClean="0"/>
              <a:t>para </a:t>
            </a:r>
            <a:r>
              <a:rPr lang="es-ES_tradnl" sz="2000" b="1" dirty="0" smtClean="0"/>
              <a:t>entender mejor </a:t>
            </a:r>
            <a:r>
              <a:rPr lang="es-ES_tradnl" sz="2000" dirty="0" smtClean="0"/>
              <a:t>el funcionamiento del fármaco y evaluar si se puede utilizar como una arma de tratamiento mejor de las que tenemos.</a:t>
            </a:r>
            <a:endParaRPr lang="es-ES_tradnl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56640" y="2895600"/>
            <a:ext cx="37084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</a:rPr>
              <a:t>SEGURIDAD</a:t>
            </a:r>
            <a:endParaRPr lang="en-US" sz="540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5040" y="2895599"/>
            <a:ext cx="313944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EFICACIA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765040" y="3480374"/>
            <a:ext cx="313944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EFICIENCIA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30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03504232"/>
              </p:ext>
            </p:extLst>
          </p:nvPr>
        </p:nvGraphicFramePr>
        <p:xfrm>
          <a:off x="2854960" y="0"/>
          <a:ext cx="6096000" cy="1137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4960" y="1005840"/>
            <a:ext cx="13919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20-70 </a:t>
            </a:r>
            <a:r>
              <a:rPr lang="en-US" dirty="0" err="1" smtClean="0"/>
              <a:t>pacientes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77360" y="1005840"/>
            <a:ext cx="13919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50-150 </a:t>
            </a:r>
            <a:r>
              <a:rPr lang="en-US" dirty="0" err="1" smtClean="0"/>
              <a:t>pacientes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60720" y="1005840"/>
            <a:ext cx="1574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500-2000 </a:t>
            </a:r>
            <a:r>
              <a:rPr lang="en-US" dirty="0" err="1" smtClean="0"/>
              <a:t>pacientes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9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9027338"/>
              </p:ext>
            </p:extLst>
          </p:nvPr>
        </p:nvGraphicFramePr>
        <p:xfrm>
          <a:off x="2854960" y="0"/>
          <a:ext cx="6096000" cy="1137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4960" y="1005840"/>
            <a:ext cx="13919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20-70 </a:t>
            </a:r>
            <a:r>
              <a:rPr lang="en-US" dirty="0" err="1" smtClean="0"/>
              <a:t>pacientes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77360" y="1005840"/>
            <a:ext cx="13919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50-150 </a:t>
            </a:r>
            <a:r>
              <a:rPr lang="en-US" dirty="0" err="1" smtClean="0"/>
              <a:t>pacientes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60720" y="1005840"/>
            <a:ext cx="1574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500-2000 </a:t>
            </a:r>
            <a:r>
              <a:rPr lang="en-US" dirty="0" err="1" smtClean="0"/>
              <a:t>pacientes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6880" y="1305922"/>
            <a:ext cx="861568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1400" dirty="0" smtClean="0">
              <a:solidFill>
                <a:srgbClr val="0070C0"/>
              </a:solidFill>
            </a:endParaRPr>
          </a:p>
          <a:p>
            <a:r>
              <a:rPr lang="en-US" sz="1400" b="1" dirty="0" smtClean="0">
                <a:solidFill>
                  <a:srgbClr val="0070C0"/>
                </a:solidFill>
              </a:rPr>
              <a:t>OBJETIVOS</a:t>
            </a:r>
            <a:r>
              <a:rPr lang="en-US" sz="1400" dirty="0" smtClean="0">
                <a:solidFill>
                  <a:srgbClr val="0070C0"/>
                </a:solidFill>
              </a:rPr>
              <a:t>:</a:t>
            </a:r>
          </a:p>
          <a:p>
            <a:pPr marL="285750" indent="-285750">
              <a:buFont typeface="Arial" charset="0"/>
              <a:buChar char="•"/>
            </a:pPr>
            <a:endParaRPr lang="en-US" sz="1400" dirty="0">
              <a:solidFill>
                <a:srgbClr val="0070C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dirty="0" err="1" smtClean="0">
                <a:solidFill>
                  <a:srgbClr val="0070C0"/>
                </a:solidFill>
              </a:rPr>
              <a:t>Averiguar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si</a:t>
            </a:r>
            <a:r>
              <a:rPr lang="en-US" sz="1400" dirty="0">
                <a:solidFill>
                  <a:srgbClr val="0070C0"/>
                </a:solidFill>
              </a:rPr>
              <a:t> un </a:t>
            </a:r>
            <a:r>
              <a:rPr lang="en-US" sz="1400" dirty="0" err="1">
                <a:solidFill>
                  <a:srgbClr val="0070C0"/>
                </a:solidFill>
              </a:rPr>
              <a:t>tratamiento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es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seguro</a:t>
            </a:r>
            <a:r>
              <a:rPr lang="en-US" sz="1400" dirty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sz="14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dirty="0" err="1" smtClean="0">
                <a:solidFill>
                  <a:srgbClr val="0070C0"/>
                </a:solidFill>
              </a:rPr>
              <a:t>Encontrar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>
                <a:solidFill>
                  <a:srgbClr val="0070C0"/>
                </a:solidFill>
              </a:rPr>
              <a:t>el </a:t>
            </a:r>
            <a:r>
              <a:rPr lang="en-US" sz="1400" dirty="0" err="1">
                <a:solidFill>
                  <a:srgbClr val="0070C0"/>
                </a:solidFill>
              </a:rPr>
              <a:t>mejor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modo</a:t>
            </a:r>
            <a:r>
              <a:rPr lang="en-US" sz="1400" dirty="0">
                <a:solidFill>
                  <a:srgbClr val="0070C0"/>
                </a:solidFill>
              </a:rPr>
              <a:t> de </a:t>
            </a:r>
            <a:r>
              <a:rPr lang="en-US" sz="1400" dirty="0" err="1">
                <a:solidFill>
                  <a:srgbClr val="0070C0"/>
                </a:solidFill>
              </a:rPr>
              <a:t>administrar</a:t>
            </a:r>
            <a:r>
              <a:rPr lang="en-US" sz="1400" dirty="0">
                <a:solidFill>
                  <a:srgbClr val="0070C0"/>
                </a:solidFill>
              </a:rPr>
              <a:t> el </a:t>
            </a:r>
            <a:r>
              <a:rPr lang="en-US" sz="1400" dirty="0" err="1">
                <a:solidFill>
                  <a:srgbClr val="0070C0"/>
                </a:solidFill>
              </a:rPr>
              <a:t>tratamiento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nuevo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(</a:t>
            </a:r>
            <a:r>
              <a:rPr lang="en-US" sz="1400" dirty="0" err="1" smtClean="0">
                <a:solidFill>
                  <a:srgbClr val="0070C0"/>
                </a:solidFill>
              </a:rPr>
              <a:t>dosis</a:t>
            </a:r>
            <a:r>
              <a:rPr lang="en-US" sz="1400" dirty="0" smtClean="0">
                <a:solidFill>
                  <a:srgbClr val="0070C0"/>
                </a:solidFill>
              </a:rPr>
              <a:t>, </a:t>
            </a:r>
            <a:r>
              <a:rPr lang="en-US" sz="1400" dirty="0" err="1" smtClean="0">
                <a:solidFill>
                  <a:srgbClr val="0070C0"/>
                </a:solidFill>
              </a:rPr>
              <a:t>frecuencia</a:t>
            </a:r>
            <a:r>
              <a:rPr lang="en-US" sz="1400" dirty="0" smtClean="0">
                <a:solidFill>
                  <a:srgbClr val="0070C0"/>
                </a:solidFill>
              </a:rPr>
              <a:t>)</a:t>
            </a:r>
          </a:p>
          <a:p>
            <a:pPr marL="285750" indent="-285750">
              <a:buFont typeface="Arial" charset="0"/>
              <a:buChar char="•"/>
            </a:pPr>
            <a:endParaRPr lang="en-US" sz="1400" dirty="0">
              <a:solidFill>
                <a:srgbClr val="0070C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dirty="0" err="1" smtClean="0">
                <a:solidFill>
                  <a:srgbClr val="0070C0"/>
                </a:solidFill>
              </a:rPr>
              <a:t>Entender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como</a:t>
            </a:r>
            <a:r>
              <a:rPr lang="en-US" sz="1400" dirty="0" smtClean="0">
                <a:solidFill>
                  <a:srgbClr val="0070C0"/>
                </a:solidFill>
              </a:rPr>
              <a:t> el </a:t>
            </a:r>
            <a:r>
              <a:rPr lang="en-US" sz="1400" dirty="0" err="1" smtClean="0">
                <a:solidFill>
                  <a:srgbClr val="0070C0"/>
                </a:solidFill>
              </a:rPr>
              <a:t>fármaco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afecta</a:t>
            </a:r>
            <a:r>
              <a:rPr lang="en-US" sz="1400" dirty="0" smtClean="0">
                <a:solidFill>
                  <a:srgbClr val="0070C0"/>
                </a:solidFill>
              </a:rPr>
              <a:t> a la persona, y </a:t>
            </a:r>
            <a:r>
              <a:rPr lang="en-US" sz="1400" dirty="0" err="1" smtClean="0">
                <a:solidFill>
                  <a:srgbClr val="0070C0"/>
                </a:solidFill>
              </a:rPr>
              <a:t>como</a:t>
            </a:r>
            <a:r>
              <a:rPr lang="en-US" sz="1400" dirty="0" smtClean="0">
                <a:solidFill>
                  <a:srgbClr val="0070C0"/>
                </a:solidFill>
              </a:rPr>
              <a:t> la persona </a:t>
            </a:r>
            <a:r>
              <a:rPr lang="en-US" sz="1400" dirty="0" err="1" smtClean="0">
                <a:solidFill>
                  <a:srgbClr val="0070C0"/>
                </a:solidFill>
              </a:rPr>
              <a:t>afecta</a:t>
            </a:r>
            <a:r>
              <a:rPr lang="en-US" sz="1400" dirty="0" smtClean="0">
                <a:solidFill>
                  <a:srgbClr val="0070C0"/>
                </a:solidFill>
              </a:rPr>
              <a:t> al </a:t>
            </a:r>
            <a:r>
              <a:rPr lang="en-US" sz="1400" dirty="0" err="1" smtClean="0">
                <a:solidFill>
                  <a:srgbClr val="0070C0"/>
                </a:solidFill>
              </a:rPr>
              <a:t>fármaco</a:t>
            </a:r>
            <a:endParaRPr lang="en-US" sz="14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1400" dirty="0">
              <a:solidFill>
                <a:srgbClr val="0070C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dirty="0" err="1">
                <a:solidFill>
                  <a:srgbClr val="0070C0"/>
                </a:solidFill>
              </a:rPr>
              <a:t>Ver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si</a:t>
            </a:r>
            <a:r>
              <a:rPr lang="en-US" sz="1400" dirty="0">
                <a:solidFill>
                  <a:srgbClr val="0070C0"/>
                </a:solidFill>
              </a:rPr>
              <a:t> hay </a:t>
            </a:r>
            <a:r>
              <a:rPr lang="en-US" sz="1400" dirty="0" err="1">
                <a:solidFill>
                  <a:srgbClr val="0070C0"/>
                </a:solidFill>
              </a:rPr>
              <a:t>signos</a:t>
            </a:r>
            <a:r>
              <a:rPr lang="en-US" sz="1400" dirty="0">
                <a:solidFill>
                  <a:srgbClr val="0070C0"/>
                </a:solidFill>
              </a:rPr>
              <a:t> de que el </a:t>
            </a:r>
            <a:r>
              <a:rPr lang="en-US" sz="1400" dirty="0" err="1">
                <a:solidFill>
                  <a:srgbClr val="0070C0"/>
                </a:solidFill>
              </a:rPr>
              <a:t>cáncer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responde</a:t>
            </a:r>
            <a:r>
              <a:rPr lang="en-US" sz="1400" dirty="0">
                <a:solidFill>
                  <a:srgbClr val="0070C0"/>
                </a:solidFill>
              </a:rPr>
              <a:t> al </a:t>
            </a:r>
            <a:r>
              <a:rPr lang="en-US" sz="1400" dirty="0" err="1">
                <a:solidFill>
                  <a:srgbClr val="0070C0"/>
                </a:solidFill>
              </a:rPr>
              <a:t>tratamiento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nuevo</a:t>
            </a:r>
            <a:r>
              <a:rPr lang="en-US" sz="1400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sz="1400" dirty="0">
              <a:solidFill>
                <a:srgbClr val="0070C0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1400" dirty="0">
              <a:solidFill>
                <a:srgbClr val="0070C0"/>
              </a:solidFill>
            </a:endParaRPr>
          </a:p>
          <a:p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5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3680" y="1097280"/>
            <a:ext cx="37084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</a:rPr>
              <a:t>SEGURIDAD</a:t>
            </a:r>
            <a:endParaRPr lang="en-US" sz="540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440" y="2354845"/>
            <a:ext cx="3464560" cy="507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Excluyendo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pacientes</a:t>
            </a:r>
            <a:r>
              <a:rPr lang="en-US" dirty="0" smtClean="0">
                <a:solidFill>
                  <a:srgbClr val="0070C0"/>
                </a:solidFill>
              </a:rPr>
              <a:t> con </a:t>
            </a:r>
            <a:r>
              <a:rPr lang="en-US" dirty="0" err="1" smtClean="0">
                <a:solidFill>
                  <a:srgbClr val="0070C0"/>
                </a:solidFill>
              </a:rPr>
              <a:t>riesgos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especiales</a:t>
            </a:r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dirty="0" err="1" smtClean="0">
                <a:solidFill>
                  <a:srgbClr val="0070C0"/>
                </a:solidFill>
              </a:rPr>
              <a:t>criterios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inclusión</a:t>
            </a:r>
            <a:r>
              <a:rPr lang="en-US" dirty="0" smtClean="0">
                <a:solidFill>
                  <a:srgbClr val="0070C0"/>
                </a:solidFill>
              </a:rPr>
              <a:t> y </a:t>
            </a:r>
            <a:r>
              <a:rPr lang="en-US" dirty="0" err="1" smtClean="0">
                <a:solidFill>
                  <a:srgbClr val="0070C0"/>
                </a:solidFill>
              </a:rPr>
              <a:t>exclusión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9800" y="2354845"/>
            <a:ext cx="3464560" cy="507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Tratando</a:t>
            </a:r>
            <a:r>
              <a:rPr lang="en-US" dirty="0" smtClean="0">
                <a:solidFill>
                  <a:srgbClr val="0070C0"/>
                </a:solidFill>
              </a:rPr>
              <a:t> solo </a:t>
            </a:r>
            <a:r>
              <a:rPr lang="en-US" dirty="0" err="1" smtClean="0">
                <a:solidFill>
                  <a:srgbClr val="0070C0"/>
                </a:solidFill>
              </a:rPr>
              <a:t>pequeños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grupos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pacientes</a:t>
            </a:r>
            <a:r>
              <a:rPr lang="en-US" dirty="0" smtClean="0">
                <a:solidFill>
                  <a:srgbClr val="0070C0"/>
                </a:solidFill>
              </a:rPr>
              <a:t> al principio hasta que </a:t>
            </a:r>
            <a:r>
              <a:rPr lang="en-US" dirty="0" err="1" smtClean="0">
                <a:solidFill>
                  <a:srgbClr val="0070C0"/>
                </a:solidFill>
              </a:rPr>
              <a:t>veamos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efectos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440" y="3196912"/>
            <a:ext cx="3464560" cy="507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Empezar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dando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dosis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muy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pequeñas</a:t>
            </a:r>
            <a:r>
              <a:rPr lang="en-US" dirty="0" smtClean="0">
                <a:solidFill>
                  <a:srgbClr val="0070C0"/>
                </a:solidFill>
              </a:rPr>
              <a:t> e </a:t>
            </a:r>
            <a:r>
              <a:rPr lang="en-US" dirty="0" err="1" smtClean="0">
                <a:solidFill>
                  <a:srgbClr val="0070C0"/>
                </a:solidFill>
              </a:rPr>
              <a:t>ir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subiendo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parece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bien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tolerado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9800" y="3196912"/>
            <a:ext cx="3464560" cy="507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Visitando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más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frecuentemente</a:t>
            </a:r>
            <a:r>
              <a:rPr lang="en-US" dirty="0" smtClean="0">
                <a:solidFill>
                  <a:srgbClr val="0070C0"/>
                </a:solidFill>
              </a:rPr>
              <a:t> de lo habitual al </a:t>
            </a:r>
            <a:r>
              <a:rPr lang="en-US" dirty="0" err="1" smtClean="0">
                <a:solidFill>
                  <a:srgbClr val="0070C0"/>
                </a:solidFill>
              </a:rPr>
              <a:t>paciente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440" y="4038979"/>
            <a:ext cx="3464560" cy="507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Haciendo</a:t>
            </a:r>
            <a:r>
              <a:rPr lang="en-US" dirty="0" smtClean="0">
                <a:solidFill>
                  <a:srgbClr val="0070C0"/>
                </a:solidFill>
              </a:rPr>
              <a:t> “stops” del </a:t>
            </a:r>
            <a:r>
              <a:rPr lang="en-US" dirty="0" err="1" smtClean="0">
                <a:solidFill>
                  <a:srgbClr val="0070C0"/>
                </a:solidFill>
              </a:rPr>
              <a:t>tratamiento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vemos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algo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sospechosos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9800" y="4038978"/>
            <a:ext cx="3464560" cy="507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Compartiendo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datos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los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pacientes</a:t>
            </a:r>
            <a:r>
              <a:rPr lang="en-US" dirty="0" smtClean="0">
                <a:solidFill>
                  <a:srgbClr val="0070C0"/>
                </a:solidFill>
              </a:rPr>
              <a:t> que se </a:t>
            </a:r>
            <a:r>
              <a:rPr lang="en-US" dirty="0" err="1" smtClean="0">
                <a:solidFill>
                  <a:srgbClr val="0070C0"/>
                </a:solidFill>
              </a:rPr>
              <a:t>tratan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diferentes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países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4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854960" y="0"/>
          <a:ext cx="6096000" cy="1137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4960" y="1005840"/>
            <a:ext cx="13919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20-70 </a:t>
            </a:r>
            <a:r>
              <a:rPr lang="en-US" dirty="0" err="1" smtClean="0"/>
              <a:t>pacientes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77360" y="1005840"/>
            <a:ext cx="13919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50-150 </a:t>
            </a:r>
            <a:r>
              <a:rPr lang="en-US" dirty="0" err="1" smtClean="0"/>
              <a:t>pacientes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60720" y="1005840"/>
            <a:ext cx="1574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500-2000 </a:t>
            </a:r>
            <a:r>
              <a:rPr lang="en-US" dirty="0" err="1" smtClean="0"/>
              <a:t>pacientes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790" y="1681479"/>
            <a:ext cx="3798570" cy="2700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0280" y="1681479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7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854960" y="0"/>
          <a:ext cx="6096000" cy="1137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4960" y="1005840"/>
            <a:ext cx="13919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20-70 </a:t>
            </a:r>
            <a:r>
              <a:rPr lang="en-US" dirty="0" err="1" smtClean="0"/>
              <a:t>pacientes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77360" y="1005840"/>
            <a:ext cx="13919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50-150 </a:t>
            </a:r>
            <a:r>
              <a:rPr lang="en-US" dirty="0" err="1" smtClean="0"/>
              <a:t>pacientes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60720" y="1005840"/>
            <a:ext cx="1574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500-2000 </a:t>
            </a:r>
            <a:r>
              <a:rPr lang="en-US" dirty="0" err="1" smtClean="0"/>
              <a:t>pacientes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3483" t="6915" r="4814" b="9136"/>
          <a:stretch/>
        </p:blipFill>
        <p:spPr>
          <a:xfrm>
            <a:off x="3147060" y="1431230"/>
            <a:ext cx="5227320" cy="35890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3520" y="2057846"/>
            <a:ext cx="26314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excepcionalmente</a:t>
            </a:r>
            <a:r>
              <a:rPr lang="en-US" dirty="0" smtClean="0"/>
              <a:t>, </a:t>
            </a:r>
            <a:r>
              <a:rPr lang="en-US" dirty="0" err="1" smtClean="0"/>
              <a:t>puede</a:t>
            </a:r>
            <a:r>
              <a:rPr lang="en-US" dirty="0" smtClean="0"/>
              <a:t> que sea </a:t>
            </a:r>
            <a:r>
              <a:rPr lang="en-US" dirty="0" err="1" smtClean="0"/>
              <a:t>suficiente</a:t>
            </a:r>
            <a:r>
              <a:rPr lang="mr-IN" dirty="0" smtClean="0"/>
              <a:t>…</a:t>
            </a:r>
            <a:r>
              <a:rPr lang="es-E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6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HIO">
  <a:themeElements>
    <a:clrScheme name="VHIO 2">
      <a:dk1>
        <a:srgbClr val="6193BC"/>
      </a:dk1>
      <a:lt1>
        <a:sysClr val="window" lastClr="FFFFFF"/>
      </a:lt1>
      <a:dk2>
        <a:srgbClr val="6193BC"/>
      </a:dk2>
      <a:lt2>
        <a:srgbClr val="595959"/>
      </a:lt2>
      <a:accent1>
        <a:srgbClr val="FF9800"/>
      </a:accent1>
      <a:accent2>
        <a:srgbClr val="FF9800"/>
      </a:accent2>
      <a:accent3>
        <a:srgbClr val="FF9800"/>
      </a:accent3>
      <a:accent4>
        <a:srgbClr val="F28D2A"/>
      </a:accent4>
      <a:accent5>
        <a:srgbClr val="FF9800"/>
      </a:accent5>
      <a:accent6>
        <a:srgbClr val="595959"/>
      </a:accent6>
      <a:hlink>
        <a:srgbClr val="6193BC"/>
      </a:hlink>
      <a:folHlink>
        <a:srgbClr val="6193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2447E1-8427-42DC-A7A9-AD068EA5E3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B1BC6A-D38B-4452-AFC6-B842380324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56D97F0-5CB9-4824-9F7D-6B0842B231E7}">
  <ds:schemaRefs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12687</TotalTime>
  <Words>648</Words>
  <Application>Microsoft Macintosh PowerPoint</Application>
  <PresentationFormat>On-screen Show (16:9)</PresentationFormat>
  <Paragraphs>142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Mangal</vt:lpstr>
      <vt:lpstr>ＭＳ Ｐゴシック</vt:lpstr>
      <vt:lpstr>Arial</vt:lpstr>
      <vt:lpstr>VHIO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imCORE</Company>
  <LinksUpToDate>false</LinksUpToDate>
  <SharedDoc>false</SharedDoc>
  <HyperlinkBase/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imCORE</dc:subject>
  <dc:creator/>
  <cp:keywords/>
  <dc:description/>
  <cp:lastModifiedBy>Joaquin Mateo</cp:lastModifiedBy>
  <cp:revision>1120</cp:revision>
  <cp:lastPrinted>2017-07-10T12:09:54Z</cp:lastPrinted>
  <dcterms:created xsi:type="dcterms:W3CDTF">2016-12-12T10:25:55Z</dcterms:created>
  <dcterms:modified xsi:type="dcterms:W3CDTF">2018-11-22T17:51:48Z</dcterms:modified>
  <cp:category/>
</cp:coreProperties>
</file>